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 id="2147483672" r:id="rId3"/>
  </p:sldMasterIdLst>
  <p:notesMasterIdLst>
    <p:notesMasterId r:id="rId13"/>
  </p:notesMasterIdLst>
  <p:sldIdLst>
    <p:sldId id="273" r:id="rId4"/>
    <p:sldId id="320" r:id="rId5"/>
    <p:sldId id="259" r:id="rId6"/>
    <p:sldId id="274" r:id="rId7"/>
    <p:sldId id="260" r:id="rId8"/>
    <p:sldId id="321" r:id="rId9"/>
    <p:sldId id="266" r:id="rId10"/>
    <p:sldId id="322" r:id="rId11"/>
    <p:sldId id="270" r:id="rId12"/>
  </p:sldIdLst>
  <p:sldSz cx="18288000" cy="10287000"/>
  <p:notesSz cx="6858000" cy="9144000"/>
  <p:embeddedFontLst>
    <p:embeddedFont>
      <p:font typeface="Aharoni" panose="02010803020104030203" pitchFamily="2" charset="-79"/>
      <p:bold r:id="rId14"/>
    </p:embeddedFont>
    <p:embeddedFont>
      <p:font typeface="Candara" panose="020E0502030303020204" pitchFamily="34" charset="0"/>
      <p:regular r:id="rId15"/>
      <p:bold r:id="rId16"/>
      <p:italic r:id="rId17"/>
      <p:boldItalic r:id="rId1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7" roundtripDataSignature="AMtx7mhpuS7Y+OeRxBRVaqzLKuT2/DSvy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2CF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6274" autoAdjust="0"/>
    <p:restoredTop sz="86441" autoAdjust="0"/>
  </p:normalViewPr>
  <p:slideViewPr>
    <p:cSldViewPr snapToGrid="0">
      <p:cViewPr varScale="1">
        <p:scale>
          <a:sx n="56" d="100"/>
          <a:sy n="56" d="100"/>
        </p:scale>
        <p:origin x="2070" y="27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notesMaster" Target="notesMasters/notesMaster1.xml"/><Relationship Id="rId18" Type="http://schemas.openxmlformats.org/officeDocument/2006/relationships/font" Target="fonts/font5.fntdata"/><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font" Target="fonts/font4.fntdata"/><Relationship Id="rId2" Type="http://schemas.openxmlformats.org/officeDocument/2006/relationships/slideMaster" Target="slideMasters/slideMaster2.xml"/><Relationship Id="rId16" Type="http://schemas.openxmlformats.org/officeDocument/2006/relationships/font" Target="fonts/font3.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32" Type="http://schemas.microsoft.com/office/2016/11/relationships/changesInfo" Target="changesInfos/changesInfo1.xml"/><Relationship Id="rId5" Type="http://schemas.openxmlformats.org/officeDocument/2006/relationships/slide" Target="slides/slide2.xml"/><Relationship Id="rId15" Type="http://schemas.openxmlformats.org/officeDocument/2006/relationships/font" Target="fonts/font2.fntdata"/><Relationship Id="rId28"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font" Target="fonts/font1.fntdata"/><Relationship Id="rId27" Type="http://customschemas.google.com/relationships/presentationmetadata" Target="metadata"/><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y McCaw" userId="50ad6e63ba24562a" providerId="LiveId" clId="{51BCA293-7347-4B23-824B-E6F282188450}"/>
    <pc:docChg chg="modSld">
      <pc:chgData name="Amy McCaw" userId="50ad6e63ba24562a" providerId="LiveId" clId="{51BCA293-7347-4B23-824B-E6F282188450}" dt="2026-03-19T15:23:48.253" v="16" actId="478"/>
      <pc:docMkLst>
        <pc:docMk/>
      </pc:docMkLst>
      <pc:sldChg chg="modSp mod">
        <pc:chgData name="Amy McCaw" userId="50ad6e63ba24562a" providerId="LiveId" clId="{51BCA293-7347-4B23-824B-E6F282188450}" dt="2026-03-19T15:22:59.933" v="12" actId="13244"/>
        <pc:sldMkLst>
          <pc:docMk/>
          <pc:sldMk cId="3687095143" sldId="266"/>
        </pc:sldMkLst>
        <pc:spChg chg="mod">
          <ac:chgData name="Amy McCaw" userId="50ad6e63ba24562a" providerId="LiveId" clId="{51BCA293-7347-4B23-824B-E6F282188450}" dt="2026-03-19T15:22:59.933" v="12" actId="13244"/>
          <ac:spMkLst>
            <pc:docMk/>
            <pc:sldMk cId="3687095143" sldId="266"/>
            <ac:spMk id="2" creationId="{4B8EAE84-1442-0290-BA3A-37E8B776762E}"/>
          </ac:spMkLst>
        </pc:spChg>
        <pc:spChg chg="mod">
          <ac:chgData name="Amy McCaw" userId="50ad6e63ba24562a" providerId="LiveId" clId="{51BCA293-7347-4B23-824B-E6F282188450}" dt="2026-03-19T15:22:55.006" v="11" actId="13244"/>
          <ac:spMkLst>
            <pc:docMk/>
            <pc:sldMk cId="3687095143" sldId="266"/>
            <ac:spMk id="258" creationId="{ED20F326-72FA-515C-72C0-583EC70F750C}"/>
          </ac:spMkLst>
        </pc:spChg>
        <pc:spChg chg="mod">
          <ac:chgData name="Amy McCaw" userId="50ad6e63ba24562a" providerId="LiveId" clId="{51BCA293-7347-4B23-824B-E6F282188450}" dt="2026-03-19T15:22:47.695" v="10" actId="13244"/>
          <ac:spMkLst>
            <pc:docMk/>
            <pc:sldMk cId="3687095143" sldId="266"/>
            <ac:spMk id="259" creationId="{0C04EC08-05B9-8D8B-FA88-1B7177DC975C}"/>
          </ac:spMkLst>
        </pc:spChg>
        <pc:cxnChg chg="mod">
          <ac:chgData name="Amy McCaw" userId="50ad6e63ba24562a" providerId="LiveId" clId="{51BCA293-7347-4B23-824B-E6F282188450}" dt="2026-03-19T15:20:37.696" v="3" actId="962"/>
          <ac:cxnSpMkLst>
            <pc:docMk/>
            <pc:sldMk cId="3687095143" sldId="266"/>
            <ac:cxnSpMk id="7" creationId="{D516A914-FB30-D5EC-E452-6D2DE48300F1}"/>
          </ac:cxnSpMkLst>
        </pc:cxnChg>
        <pc:cxnChg chg="mod">
          <ac:chgData name="Amy McCaw" userId="50ad6e63ba24562a" providerId="LiveId" clId="{51BCA293-7347-4B23-824B-E6F282188450}" dt="2026-03-19T15:20:38.807" v="4" actId="962"/>
          <ac:cxnSpMkLst>
            <pc:docMk/>
            <pc:sldMk cId="3687095143" sldId="266"/>
            <ac:cxnSpMk id="8" creationId="{13FA4638-6B6E-CCFF-C572-D947BAB268D3}"/>
          </ac:cxnSpMkLst>
        </pc:cxnChg>
      </pc:sldChg>
      <pc:sldChg chg="addSp delSp modSp mod">
        <pc:chgData name="Amy McCaw" userId="50ad6e63ba24562a" providerId="LiveId" clId="{51BCA293-7347-4B23-824B-E6F282188450}" dt="2026-03-19T15:23:48.253" v="16" actId="478"/>
        <pc:sldMkLst>
          <pc:docMk/>
          <pc:sldMk cId="0" sldId="273"/>
        </pc:sldMkLst>
        <pc:spChg chg="mod">
          <ac:chgData name="Amy McCaw" userId="50ad6e63ba24562a" providerId="LiveId" clId="{51BCA293-7347-4B23-824B-E6F282188450}" dt="2026-03-19T15:21:39.693" v="6" actId="13244"/>
          <ac:spMkLst>
            <pc:docMk/>
            <pc:sldMk cId="0" sldId="273"/>
            <ac:spMk id="11" creationId="{00000000-0000-0000-0000-000000000000}"/>
          </ac:spMkLst>
        </pc:spChg>
        <pc:spChg chg="add del mod">
          <ac:chgData name="Amy McCaw" userId="50ad6e63ba24562a" providerId="LiveId" clId="{51BCA293-7347-4B23-824B-E6F282188450}" dt="2026-03-19T15:23:39.865" v="14" actId="478"/>
          <ac:spMkLst>
            <pc:docMk/>
            <pc:sldMk cId="0" sldId="273"/>
            <ac:spMk id="13" creationId="{CAD7BFC7-3CDE-5672-E02C-F114091FC850}"/>
          </ac:spMkLst>
        </pc:spChg>
        <pc:spChg chg="add del mod">
          <ac:chgData name="Amy McCaw" userId="50ad6e63ba24562a" providerId="LiveId" clId="{51BCA293-7347-4B23-824B-E6F282188450}" dt="2026-03-19T15:23:48.253" v="16" actId="478"/>
          <ac:spMkLst>
            <pc:docMk/>
            <pc:sldMk cId="0" sldId="273"/>
            <ac:spMk id="14" creationId="{2ED661A5-DFD4-F966-223C-5C5F328F1D29}"/>
          </ac:spMkLst>
        </pc:spChg>
        <pc:grpChg chg="mod">
          <ac:chgData name="Amy McCaw" userId="50ad6e63ba24562a" providerId="LiveId" clId="{51BCA293-7347-4B23-824B-E6F282188450}" dt="2026-03-19T15:20:02.266" v="0" actId="962"/>
          <ac:grpSpMkLst>
            <pc:docMk/>
            <pc:sldMk cId="0" sldId="273"/>
            <ac:grpSpMk id="2" creationId="{00000000-0000-0000-0000-000000000000}"/>
          </ac:grpSpMkLst>
        </pc:grpChg>
        <pc:grpChg chg="mod">
          <ac:chgData name="Amy McCaw" userId="50ad6e63ba24562a" providerId="LiveId" clId="{51BCA293-7347-4B23-824B-E6F282188450}" dt="2026-03-19T15:21:29.216" v="5" actId="13244"/>
          <ac:grpSpMkLst>
            <pc:docMk/>
            <pc:sldMk cId="0" sldId="273"/>
            <ac:grpSpMk id="8" creationId="{00000000-0000-0000-0000-000000000000}"/>
          </ac:grpSpMkLst>
        </pc:grpChg>
      </pc:sldChg>
      <pc:sldChg chg="modSp">
        <pc:chgData name="Amy McCaw" userId="50ad6e63ba24562a" providerId="LiveId" clId="{51BCA293-7347-4B23-824B-E6F282188450}" dt="2026-03-19T15:22:28.237" v="9" actId="962"/>
        <pc:sldMkLst>
          <pc:docMk/>
          <pc:sldMk cId="2813658789" sldId="320"/>
        </pc:sldMkLst>
        <pc:spChg chg="mod">
          <ac:chgData name="Amy McCaw" userId="50ad6e63ba24562a" providerId="LiveId" clId="{51BCA293-7347-4B23-824B-E6F282188450}" dt="2026-03-19T15:22:18.538" v="7" actId="13244"/>
          <ac:spMkLst>
            <pc:docMk/>
            <pc:sldMk cId="2813658789" sldId="320"/>
            <ac:spMk id="5" creationId="{BC4632B5-73D6-000F-9EFC-12B942EE50A8}"/>
          </ac:spMkLst>
        </pc:spChg>
        <pc:picChg chg="mod">
          <ac:chgData name="Amy McCaw" userId="50ad6e63ba24562a" providerId="LiveId" clId="{51BCA293-7347-4B23-824B-E6F282188450}" dt="2026-03-19T15:22:28.237" v="9" actId="962"/>
          <ac:picMkLst>
            <pc:docMk/>
            <pc:sldMk cId="2813658789" sldId="320"/>
            <ac:picMk id="6" creationId="{A120F9E8-09FA-5E58-83F6-97A4373E7A2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a:extLst>
            <a:ext uri="{FF2B5EF4-FFF2-40B4-BE49-F238E27FC236}">
              <a16:creationId xmlns:a16="http://schemas.microsoft.com/office/drawing/2014/main" id="{86F2F30A-1FAD-FF41-67E5-8D7A692BDB07}"/>
            </a:ext>
          </a:extLst>
        </p:cNvPr>
        <p:cNvGrpSpPr/>
        <p:nvPr/>
      </p:nvGrpSpPr>
      <p:grpSpPr>
        <a:xfrm>
          <a:off x="0" y="0"/>
          <a:ext cx="0" cy="0"/>
          <a:chOff x="0" y="0"/>
          <a:chExt cx="0" cy="0"/>
        </a:xfrm>
      </p:grpSpPr>
      <p:sp>
        <p:nvSpPr>
          <p:cNvPr id="126" name="Google Shape;126;p5:notes">
            <a:extLst>
              <a:ext uri="{FF2B5EF4-FFF2-40B4-BE49-F238E27FC236}">
                <a16:creationId xmlns:a16="http://schemas.microsoft.com/office/drawing/2014/main" id="{BEA24434-991F-AD5C-2E45-7AB901F43B1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7" name="Google Shape;127;p5:notes">
            <a:extLst>
              <a:ext uri="{FF2B5EF4-FFF2-40B4-BE49-F238E27FC236}">
                <a16:creationId xmlns:a16="http://schemas.microsoft.com/office/drawing/2014/main" id="{1E18CA13-F72A-07B4-8F0D-8771EB86A60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88955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38ebf480176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1" name="Google Shape;111;g38ebf480176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a:extLst>
            <a:ext uri="{FF2B5EF4-FFF2-40B4-BE49-F238E27FC236}">
              <a16:creationId xmlns:a16="http://schemas.microsoft.com/office/drawing/2014/main" id="{0ED7447B-1517-9D5D-7F40-E236811C0333}"/>
            </a:ext>
          </a:extLst>
        </p:cNvPr>
        <p:cNvGrpSpPr/>
        <p:nvPr/>
      </p:nvGrpSpPr>
      <p:grpSpPr>
        <a:xfrm>
          <a:off x="0" y="0"/>
          <a:ext cx="0" cy="0"/>
          <a:chOff x="0" y="0"/>
          <a:chExt cx="0" cy="0"/>
        </a:xfrm>
      </p:grpSpPr>
      <p:sp>
        <p:nvSpPr>
          <p:cNvPr id="126" name="Google Shape;126;p5:notes">
            <a:extLst>
              <a:ext uri="{FF2B5EF4-FFF2-40B4-BE49-F238E27FC236}">
                <a16:creationId xmlns:a16="http://schemas.microsoft.com/office/drawing/2014/main" id="{D796BBDE-ABAE-AAF6-3C4A-7F42C3657CF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7" name="Google Shape;127;p5:notes">
            <a:extLst>
              <a:ext uri="{FF2B5EF4-FFF2-40B4-BE49-F238E27FC236}">
                <a16:creationId xmlns:a16="http://schemas.microsoft.com/office/drawing/2014/main" id="{C489D6BD-8DDA-103A-A29D-38E110AAA1F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490863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7" name="Google Shape;12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a:extLst>
            <a:ext uri="{FF2B5EF4-FFF2-40B4-BE49-F238E27FC236}">
              <a16:creationId xmlns:a16="http://schemas.microsoft.com/office/drawing/2014/main" id="{301DF9C8-A24A-B862-076E-10774A70B692}"/>
            </a:ext>
          </a:extLst>
        </p:cNvPr>
        <p:cNvGrpSpPr/>
        <p:nvPr/>
      </p:nvGrpSpPr>
      <p:grpSpPr>
        <a:xfrm>
          <a:off x="0" y="0"/>
          <a:ext cx="0" cy="0"/>
          <a:chOff x="0" y="0"/>
          <a:chExt cx="0" cy="0"/>
        </a:xfrm>
      </p:grpSpPr>
      <p:sp>
        <p:nvSpPr>
          <p:cNvPr id="126" name="Google Shape;126;p5:notes">
            <a:extLst>
              <a:ext uri="{FF2B5EF4-FFF2-40B4-BE49-F238E27FC236}">
                <a16:creationId xmlns:a16="http://schemas.microsoft.com/office/drawing/2014/main" id="{77756CB0-7923-049A-31FE-634E27EDE90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7" name="Google Shape;127;p5:notes">
            <a:extLst>
              <a:ext uri="{FF2B5EF4-FFF2-40B4-BE49-F238E27FC236}">
                <a16:creationId xmlns:a16="http://schemas.microsoft.com/office/drawing/2014/main" id="{F6DEDD3B-FF94-2D75-59EB-BD3DBE84911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21475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a:extLst>
            <a:ext uri="{FF2B5EF4-FFF2-40B4-BE49-F238E27FC236}">
              <a16:creationId xmlns:a16="http://schemas.microsoft.com/office/drawing/2014/main" id="{ADA8E44E-51EA-A2B9-8FD1-D9F503329460}"/>
            </a:ext>
          </a:extLst>
        </p:cNvPr>
        <p:cNvGrpSpPr/>
        <p:nvPr/>
      </p:nvGrpSpPr>
      <p:grpSpPr>
        <a:xfrm>
          <a:off x="0" y="0"/>
          <a:ext cx="0" cy="0"/>
          <a:chOff x="0" y="0"/>
          <a:chExt cx="0" cy="0"/>
        </a:xfrm>
      </p:grpSpPr>
      <p:sp>
        <p:nvSpPr>
          <p:cNvPr id="251" name="Google Shape;251;p2:notes">
            <a:extLst>
              <a:ext uri="{FF2B5EF4-FFF2-40B4-BE49-F238E27FC236}">
                <a16:creationId xmlns:a16="http://schemas.microsoft.com/office/drawing/2014/main" id="{34BD0C6E-9648-AEBE-B333-B002540237E3}"/>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52" name="Google Shape;252;p2:notes">
            <a:extLst>
              <a:ext uri="{FF2B5EF4-FFF2-40B4-BE49-F238E27FC236}">
                <a16:creationId xmlns:a16="http://schemas.microsoft.com/office/drawing/2014/main" id="{6CE61B1C-E8EB-63B9-2F51-ECF7DDEA100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7600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0934A-76B4-09B4-4E37-C2A8C57C35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838671-9340-010D-675B-349BC31B5B4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ED48549-479B-0BC4-DF60-06BB8344A49D}"/>
              </a:ext>
            </a:extLst>
          </p:cNvPr>
          <p:cNvSpPr>
            <a:spLocks noGrp="1"/>
          </p:cNvSpPr>
          <p:nvPr>
            <p:ph type="body" idx="1"/>
          </p:nvPr>
        </p:nvSpPr>
        <p:spPr/>
        <p:txBody>
          <a:bodyPr/>
          <a:lstStyle/>
          <a:p>
            <a:pPr indent="0">
              <a:buNone/>
            </a:pPr>
            <a:endParaRPr lang="en-US" dirty="0"/>
          </a:p>
        </p:txBody>
      </p:sp>
      <p:sp>
        <p:nvSpPr>
          <p:cNvPr id="4" name="Slide Number Placeholder 3">
            <a:extLst>
              <a:ext uri="{FF2B5EF4-FFF2-40B4-BE49-F238E27FC236}">
                <a16:creationId xmlns:a16="http://schemas.microsoft.com/office/drawing/2014/main" id="{9A20693A-DA4E-0FA4-7D4C-6FD0126276E1}"/>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200019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indent="0">
              <a:buNone/>
            </a:pPr>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5328047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8"/>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9"/>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9"/>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9"/>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9"/>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9"/>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156379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9"/>
        <p:cNvGrpSpPr/>
        <p:nvPr/>
      </p:nvGrpSpPr>
      <p:grpSpPr>
        <a:xfrm>
          <a:off x="0" y="0"/>
          <a:ext cx="0" cy="0"/>
          <a:chOff x="0" y="0"/>
          <a:chExt cx="0" cy="0"/>
        </a:xfrm>
      </p:grpSpPr>
      <p:sp>
        <p:nvSpPr>
          <p:cNvPr id="20" name="Google Shape;20;p10"/>
          <p:cNvSpPr txBox="1">
            <a:spLocks noGrp="1"/>
          </p:cNvSpPr>
          <p:nvPr>
            <p:ph type="ctrTitle"/>
          </p:nvPr>
        </p:nvSpPr>
        <p:spPr>
          <a:xfrm>
            <a:off x="685800" y="2130425"/>
            <a:ext cx="7772400" cy="1470026"/>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10"/>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2133"/>
              <a:buNone/>
              <a:defRPr>
                <a:solidFill>
                  <a:srgbClr val="888888"/>
                </a:solidFill>
              </a:defRPr>
            </a:lvl1pPr>
            <a:lvl2pPr lvl="1" algn="ctr">
              <a:spcBef>
                <a:spcPts val="560"/>
              </a:spcBef>
              <a:spcAft>
                <a:spcPts val="0"/>
              </a:spcAft>
              <a:buClr>
                <a:srgbClr val="888888"/>
              </a:buClr>
              <a:buSzPts val="1867"/>
              <a:buNone/>
              <a:defRPr>
                <a:solidFill>
                  <a:srgbClr val="888888"/>
                </a:solidFill>
              </a:defRPr>
            </a:lvl2pPr>
            <a:lvl3pPr lvl="2" algn="ctr">
              <a:spcBef>
                <a:spcPts val="480"/>
              </a:spcBef>
              <a:spcAft>
                <a:spcPts val="0"/>
              </a:spcAft>
              <a:buClr>
                <a:srgbClr val="888888"/>
              </a:buClr>
              <a:buSzPts val="1600"/>
              <a:buNone/>
              <a:defRPr>
                <a:solidFill>
                  <a:srgbClr val="888888"/>
                </a:solidFill>
              </a:defRPr>
            </a:lvl3pPr>
            <a:lvl4pPr lvl="3" algn="ctr">
              <a:spcBef>
                <a:spcPts val="401"/>
              </a:spcBef>
              <a:spcAft>
                <a:spcPts val="0"/>
              </a:spcAft>
              <a:buClr>
                <a:srgbClr val="888888"/>
              </a:buClr>
              <a:buSzPts val="1333"/>
              <a:buNone/>
              <a:defRPr>
                <a:solidFill>
                  <a:srgbClr val="888888"/>
                </a:solidFill>
              </a:defRPr>
            </a:lvl4pPr>
            <a:lvl5pPr lvl="4" algn="ctr">
              <a:spcBef>
                <a:spcPts val="401"/>
              </a:spcBef>
              <a:spcAft>
                <a:spcPts val="0"/>
              </a:spcAft>
              <a:buClr>
                <a:srgbClr val="888888"/>
              </a:buClr>
              <a:buSzPts val="1333"/>
              <a:buNone/>
              <a:defRPr>
                <a:solidFill>
                  <a:srgbClr val="888888"/>
                </a:solidFill>
              </a:defRPr>
            </a:lvl5pPr>
            <a:lvl6pPr lvl="5" algn="ctr">
              <a:spcBef>
                <a:spcPts val="401"/>
              </a:spcBef>
              <a:spcAft>
                <a:spcPts val="0"/>
              </a:spcAft>
              <a:buClr>
                <a:srgbClr val="888888"/>
              </a:buClr>
              <a:buSzPts val="1333"/>
              <a:buNone/>
              <a:defRPr>
                <a:solidFill>
                  <a:srgbClr val="888888"/>
                </a:solidFill>
              </a:defRPr>
            </a:lvl6pPr>
            <a:lvl7pPr lvl="6" algn="ctr">
              <a:spcBef>
                <a:spcPts val="401"/>
              </a:spcBef>
              <a:spcAft>
                <a:spcPts val="0"/>
              </a:spcAft>
              <a:buClr>
                <a:srgbClr val="888888"/>
              </a:buClr>
              <a:buSzPts val="1333"/>
              <a:buNone/>
              <a:defRPr>
                <a:solidFill>
                  <a:srgbClr val="888888"/>
                </a:solidFill>
              </a:defRPr>
            </a:lvl7pPr>
            <a:lvl8pPr lvl="7" algn="ctr">
              <a:spcBef>
                <a:spcPts val="401"/>
              </a:spcBef>
              <a:spcAft>
                <a:spcPts val="0"/>
              </a:spcAft>
              <a:buClr>
                <a:srgbClr val="888888"/>
              </a:buClr>
              <a:buSzPts val="1333"/>
              <a:buNone/>
              <a:defRPr>
                <a:solidFill>
                  <a:srgbClr val="888888"/>
                </a:solidFill>
              </a:defRPr>
            </a:lvl8pPr>
            <a:lvl9pPr lvl="8" algn="ctr">
              <a:spcBef>
                <a:spcPts val="401"/>
              </a:spcBef>
              <a:spcAft>
                <a:spcPts val="0"/>
              </a:spcAft>
              <a:buClr>
                <a:srgbClr val="888888"/>
              </a:buClr>
              <a:buSzPts val="1333"/>
              <a:buNone/>
              <a:defRPr>
                <a:solidFill>
                  <a:srgbClr val="888888"/>
                </a:solidFill>
              </a:defRPr>
            </a:lvl9pPr>
          </a:lstStyle>
          <a:p>
            <a:endParaRPr/>
          </a:p>
        </p:txBody>
      </p:sp>
      <p:sp>
        <p:nvSpPr>
          <p:cNvPr id="22" name="Google Shape;22;p10"/>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10"/>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10"/>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944928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5"/>
        <p:cNvGrpSpPr/>
        <p:nvPr/>
      </p:nvGrpSpPr>
      <p:grpSpPr>
        <a:xfrm>
          <a:off x="0" y="0"/>
          <a:ext cx="0" cy="0"/>
          <a:chOff x="0" y="0"/>
          <a:chExt cx="0" cy="0"/>
        </a:xfrm>
      </p:grpSpPr>
      <p:sp>
        <p:nvSpPr>
          <p:cNvPr id="26" name="Google Shape;26;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11"/>
          <p:cNvSpPr txBox="1">
            <a:spLocks noGrp="1"/>
          </p:cNvSpPr>
          <p:nvPr>
            <p:ph type="body" idx="1"/>
          </p:nvPr>
        </p:nvSpPr>
        <p:spPr>
          <a:xfrm>
            <a:off x="457200" y="1600201"/>
            <a:ext cx="8229600" cy="4525964"/>
          </a:xfrm>
          <a:prstGeom prst="rect">
            <a:avLst/>
          </a:prstGeom>
          <a:noFill/>
          <a:ln>
            <a:noFill/>
          </a:ln>
        </p:spPr>
        <p:txBody>
          <a:bodyPr spcFirstLastPara="1" wrap="square" lIns="91425" tIns="45700" rIns="91425" bIns="45700" anchor="t" anchorCtr="0">
            <a:normAutofit/>
          </a:bodyPr>
          <a:lstStyle>
            <a:lvl1pPr marL="685800" lvl="0" indent="-514350" algn="l">
              <a:spcBef>
                <a:spcPts val="540"/>
              </a:spcBef>
              <a:spcAft>
                <a:spcPts val="0"/>
              </a:spcAft>
              <a:buClr>
                <a:schemeClr val="dk1"/>
              </a:buClr>
              <a:buSzPts val="1800"/>
              <a:buChar char="•"/>
              <a:defRPr/>
            </a:lvl1pPr>
            <a:lvl2pPr marL="1371600" lvl="1" indent="-514350" algn="l">
              <a:spcBef>
                <a:spcPts val="540"/>
              </a:spcBef>
              <a:spcAft>
                <a:spcPts val="0"/>
              </a:spcAft>
              <a:buClr>
                <a:schemeClr val="dk1"/>
              </a:buClr>
              <a:buSzPts val="1800"/>
              <a:buChar char="–"/>
              <a:defRPr/>
            </a:lvl2pPr>
            <a:lvl3pPr marL="2057400" lvl="2" indent="-514350" algn="l">
              <a:spcBef>
                <a:spcPts val="540"/>
              </a:spcBef>
              <a:spcAft>
                <a:spcPts val="0"/>
              </a:spcAft>
              <a:buClr>
                <a:schemeClr val="dk1"/>
              </a:buClr>
              <a:buSzPts val="1800"/>
              <a:buChar char="•"/>
              <a:defRPr/>
            </a:lvl3pPr>
            <a:lvl4pPr marL="2743200" lvl="3" indent="-514350" algn="l">
              <a:spcBef>
                <a:spcPts val="540"/>
              </a:spcBef>
              <a:spcAft>
                <a:spcPts val="0"/>
              </a:spcAft>
              <a:buClr>
                <a:schemeClr val="dk1"/>
              </a:buClr>
              <a:buSzPts val="1800"/>
              <a:buChar char="–"/>
              <a:defRPr/>
            </a:lvl4pPr>
            <a:lvl5pPr marL="3429000" lvl="4" indent="-514350" algn="l">
              <a:spcBef>
                <a:spcPts val="540"/>
              </a:spcBef>
              <a:spcAft>
                <a:spcPts val="0"/>
              </a:spcAft>
              <a:buClr>
                <a:schemeClr val="dk1"/>
              </a:buClr>
              <a:buSzPts val="1800"/>
              <a:buChar char="»"/>
              <a:defRPr/>
            </a:lvl5pPr>
            <a:lvl6pPr marL="4114800" lvl="5" indent="-514350" algn="l">
              <a:spcBef>
                <a:spcPts val="540"/>
              </a:spcBef>
              <a:spcAft>
                <a:spcPts val="0"/>
              </a:spcAft>
              <a:buClr>
                <a:schemeClr val="dk1"/>
              </a:buClr>
              <a:buSzPts val="1800"/>
              <a:buChar char="•"/>
              <a:defRPr/>
            </a:lvl6pPr>
            <a:lvl7pPr marL="4800600" lvl="6" indent="-514350" algn="l">
              <a:spcBef>
                <a:spcPts val="540"/>
              </a:spcBef>
              <a:spcAft>
                <a:spcPts val="0"/>
              </a:spcAft>
              <a:buClr>
                <a:schemeClr val="dk1"/>
              </a:buClr>
              <a:buSzPts val="1800"/>
              <a:buChar char="•"/>
              <a:defRPr/>
            </a:lvl7pPr>
            <a:lvl8pPr marL="5486400" lvl="7" indent="-514350" algn="l">
              <a:spcBef>
                <a:spcPts val="540"/>
              </a:spcBef>
              <a:spcAft>
                <a:spcPts val="0"/>
              </a:spcAft>
              <a:buClr>
                <a:schemeClr val="dk1"/>
              </a:buClr>
              <a:buSzPts val="1800"/>
              <a:buChar char="•"/>
              <a:defRPr/>
            </a:lvl8pPr>
            <a:lvl9pPr marL="6172200" lvl="8" indent="-514350" algn="l">
              <a:spcBef>
                <a:spcPts val="540"/>
              </a:spcBef>
              <a:spcAft>
                <a:spcPts val="0"/>
              </a:spcAft>
              <a:buClr>
                <a:schemeClr val="dk1"/>
              </a:buClr>
              <a:buSzPts val="1800"/>
              <a:buChar char="•"/>
              <a:defRPr/>
            </a:lvl9pPr>
          </a:lstStyle>
          <a:p>
            <a:endParaRPr/>
          </a:p>
        </p:txBody>
      </p:sp>
      <p:sp>
        <p:nvSpPr>
          <p:cNvPr id="28" name="Google Shape;28;p11"/>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1"/>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1"/>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273881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1"/>
        <p:cNvGrpSpPr/>
        <p:nvPr/>
      </p:nvGrpSpPr>
      <p:grpSpPr>
        <a:xfrm>
          <a:off x="0" y="0"/>
          <a:ext cx="0" cy="0"/>
          <a:chOff x="0" y="0"/>
          <a:chExt cx="0" cy="0"/>
        </a:xfrm>
      </p:grpSpPr>
      <p:sp>
        <p:nvSpPr>
          <p:cNvPr id="32" name="Google Shape;32;p12"/>
          <p:cNvSpPr txBox="1">
            <a:spLocks noGrp="1"/>
          </p:cNvSpPr>
          <p:nvPr>
            <p:ph type="title"/>
          </p:nvPr>
        </p:nvSpPr>
        <p:spPr>
          <a:xfrm>
            <a:off x="722313" y="4406901"/>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2667"/>
              <a:buFont typeface="Calibri"/>
              <a:buNone/>
              <a:defRPr sz="4001"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2"/>
          <p:cNvSpPr txBox="1">
            <a:spLocks noGrp="1"/>
          </p:cNvSpPr>
          <p:nvPr>
            <p:ph type="body" idx="1"/>
          </p:nvPr>
        </p:nvSpPr>
        <p:spPr>
          <a:xfrm>
            <a:off x="722313" y="2906714"/>
            <a:ext cx="7772400" cy="1500188"/>
          </a:xfrm>
          <a:prstGeom prst="rect">
            <a:avLst/>
          </a:prstGeom>
          <a:noFill/>
          <a:ln>
            <a:noFill/>
          </a:ln>
        </p:spPr>
        <p:txBody>
          <a:bodyPr spcFirstLastPara="1" wrap="square" lIns="91425" tIns="45700" rIns="91425" bIns="45700" anchor="b" anchorCtr="0">
            <a:normAutofit/>
          </a:bodyPr>
          <a:lstStyle>
            <a:lvl1pPr marL="685800" lvl="0" indent="-342900" algn="l">
              <a:spcBef>
                <a:spcPts val="401"/>
              </a:spcBef>
              <a:spcAft>
                <a:spcPts val="0"/>
              </a:spcAft>
              <a:buClr>
                <a:srgbClr val="888888"/>
              </a:buClr>
              <a:buSzPts val="1333"/>
              <a:buNone/>
              <a:defRPr sz="2000">
                <a:solidFill>
                  <a:srgbClr val="888888"/>
                </a:solidFill>
              </a:defRPr>
            </a:lvl1pPr>
            <a:lvl2pPr marL="1371600" lvl="1" indent="-342900" algn="l">
              <a:spcBef>
                <a:spcPts val="360"/>
              </a:spcBef>
              <a:spcAft>
                <a:spcPts val="0"/>
              </a:spcAft>
              <a:buClr>
                <a:srgbClr val="888888"/>
              </a:buClr>
              <a:buSzPts val="1200"/>
              <a:buNone/>
              <a:defRPr sz="1800">
                <a:solidFill>
                  <a:srgbClr val="888888"/>
                </a:solidFill>
              </a:defRPr>
            </a:lvl2pPr>
            <a:lvl3pPr marL="2057400" lvl="2" indent="-342900" algn="l">
              <a:spcBef>
                <a:spcPts val="320"/>
              </a:spcBef>
              <a:spcAft>
                <a:spcPts val="0"/>
              </a:spcAft>
              <a:buClr>
                <a:srgbClr val="888888"/>
              </a:buClr>
              <a:buSzPts val="1067"/>
              <a:buNone/>
              <a:defRPr sz="1601">
                <a:solidFill>
                  <a:srgbClr val="888888"/>
                </a:solidFill>
              </a:defRPr>
            </a:lvl3pPr>
            <a:lvl4pPr marL="2743200" lvl="3" indent="-342900" algn="l">
              <a:spcBef>
                <a:spcPts val="281"/>
              </a:spcBef>
              <a:spcAft>
                <a:spcPts val="0"/>
              </a:spcAft>
              <a:buClr>
                <a:srgbClr val="888888"/>
              </a:buClr>
              <a:buSzPts val="933"/>
              <a:buNone/>
              <a:defRPr sz="1400">
                <a:solidFill>
                  <a:srgbClr val="888888"/>
                </a:solidFill>
              </a:defRPr>
            </a:lvl4pPr>
            <a:lvl5pPr marL="3429000" lvl="4" indent="-342900" algn="l">
              <a:spcBef>
                <a:spcPts val="281"/>
              </a:spcBef>
              <a:spcAft>
                <a:spcPts val="0"/>
              </a:spcAft>
              <a:buClr>
                <a:srgbClr val="888888"/>
              </a:buClr>
              <a:buSzPts val="933"/>
              <a:buNone/>
              <a:defRPr sz="1400">
                <a:solidFill>
                  <a:srgbClr val="888888"/>
                </a:solidFill>
              </a:defRPr>
            </a:lvl5pPr>
            <a:lvl6pPr marL="4114800" lvl="5" indent="-342900" algn="l">
              <a:spcBef>
                <a:spcPts val="281"/>
              </a:spcBef>
              <a:spcAft>
                <a:spcPts val="0"/>
              </a:spcAft>
              <a:buClr>
                <a:srgbClr val="888888"/>
              </a:buClr>
              <a:buSzPts val="933"/>
              <a:buNone/>
              <a:defRPr sz="1400">
                <a:solidFill>
                  <a:srgbClr val="888888"/>
                </a:solidFill>
              </a:defRPr>
            </a:lvl6pPr>
            <a:lvl7pPr marL="4800600" lvl="6" indent="-342900" algn="l">
              <a:spcBef>
                <a:spcPts val="281"/>
              </a:spcBef>
              <a:spcAft>
                <a:spcPts val="0"/>
              </a:spcAft>
              <a:buClr>
                <a:srgbClr val="888888"/>
              </a:buClr>
              <a:buSzPts val="933"/>
              <a:buNone/>
              <a:defRPr sz="1400">
                <a:solidFill>
                  <a:srgbClr val="888888"/>
                </a:solidFill>
              </a:defRPr>
            </a:lvl7pPr>
            <a:lvl8pPr marL="5486400" lvl="7" indent="-342900" algn="l">
              <a:spcBef>
                <a:spcPts val="281"/>
              </a:spcBef>
              <a:spcAft>
                <a:spcPts val="0"/>
              </a:spcAft>
              <a:buClr>
                <a:srgbClr val="888888"/>
              </a:buClr>
              <a:buSzPts val="933"/>
              <a:buNone/>
              <a:defRPr sz="1400">
                <a:solidFill>
                  <a:srgbClr val="888888"/>
                </a:solidFill>
              </a:defRPr>
            </a:lvl8pPr>
            <a:lvl9pPr marL="6172200" lvl="8" indent="-342900" algn="l">
              <a:spcBef>
                <a:spcPts val="281"/>
              </a:spcBef>
              <a:spcAft>
                <a:spcPts val="0"/>
              </a:spcAft>
              <a:buClr>
                <a:srgbClr val="888888"/>
              </a:buClr>
              <a:buSzPts val="933"/>
              <a:buNone/>
              <a:defRPr sz="1400">
                <a:solidFill>
                  <a:srgbClr val="888888"/>
                </a:solidFill>
              </a:defRPr>
            </a:lvl9pPr>
          </a:lstStyle>
          <a:p>
            <a:endParaRPr/>
          </a:p>
        </p:txBody>
      </p:sp>
      <p:sp>
        <p:nvSpPr>
          <p:cNvPr id="34" name="Google Shape;34;p12"/>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2"/>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2"/>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319760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7"/>
        <p:cNvGrpSpPr/>
        <p:nvPr/>
      </p:nvGrpSpPr>
      <p:grpSpPr>
        <a:xfrm>
          <a:off x="0" y="0"/>
          <a:ext cx="0" cy="0"/>
          <a:chOff x="0" y="0"/>
          <a:chExt cx="0" cy="0"/>
        </a:xfrm>
      </p:grpSpPr>
      <p:sp>
        <p:nvSpPr>
          <p:cNvPr id="38" name="Google Shape;38;p1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13"/>
          <p:cNvSpPr txBox="1">
            <a:spLocks noGrp="1"/>
          </p:cNvSpPr>
          <p:nvPr>
            <p:ph type="body" idx="1"/>
          </p:nvPr>
        </p:nvSpPr>
        <p:spPr>
          <a:xfrm>
            <a:off x="457200" y="1600201"/>
            <a:ext cx="4038600" cy="4525964"/>
          </a:xfrm>
          <a:prstGeom prst="rect">
            <a:avLst/>
          </a:prstGeom>
          <a:noFill/>
          <a:ln>
            <a:noFill/>
          </a:ln>
        </p:spPr>
        <p:txBody>
          <a:bodyPr spcFirstLastPara="1" wrap="square" lIns="91425" tIns="45700" rIns="91425" bIns="45700" anchor="t" anchorCtr="0">
            <a:normAutofit/>
          </a:bodyPr>
          <a:lstStyle>
            <a:lvl1pPr marL="685800" lvl="0" indent="-520731" algn="l">
              <a:spcBef>
                <a:spcPts val="560"/>
              </a:spcBef>
              <a:spcAft>
                <a:spcPts val="0"/>
              </a:spcAft>
              <a:buClr>
                <a:schemeClr val="dk1"/>
              </a:buClr>
              <a:buSzPts val="1867"/>
              <a:buChar char="•"/>
              <a:defRPr sz="2801"/>
            </a:lvl1pPr>
            <a:lvl2pPr marL="1371600" lvl="1" indent="-495300" algn="l">
              <a:spcBef>
                <a:spcPts val="480"/>
              </a:spcBef>
              <a:spcAft>
                <a:spcPts val="0"/>
              </a:spcAft>
              <a:buClr>
                <a:schemeClr val="dk1"/>
              </a:buClr>
              <a:buSzPts val="1600"/>
              <a:buChar char="–"/>
              <a:defRPr sz="2400"/>
            </a:lvl2pPr>
            <a:lvl3pPr marL="2057400" lvl="2" indent="-469868" algn="l">
              <a:spcBef>
                <a:spcPts val="401"/>
              </a:spcBef>
              <a:spcAft>
                <a:spcPts val="0"/>
              </a:spcAft>
              <a:buClr>
                <a:schemeClr val="dk1"/>
              </a:buClr>
              <a:buSzPts val="1333"/>
              <a:buChar char="•"/>
              <a:defRPr sz="2000"/>
            </a:lvl3pPr>
            <a:lvl4pPr marL="2743200" lvl="3" indent="-457200" algn="l">
              <a:spcBef>
                <a:spcPts val="360"/>
              </a:spcBef>
              <a:spcAft>
                <a:spcPts val="0"/>
              </a:spcAft>
              <a:buClr>
                <a:schemeClr val="dk1"/>
              </a:buClr>
              <a:buSzPts val="1200"/>
              <a:buChar char="–"/>
              <a:defRPr sz="1800"/>
            </a:lvl4pPr>
            <a:lvl5pPr marL="3429000" lvl="4" indent="-457200" algn="l">
              <a:spcBef>
                <a:spcPts val="360"/>
              </a:spcBef>
              <a:spcAft>
                <a:spcPts val="0"/>
              </a:spcAft>
              <a:buClr>
                <a:schemeClr val="dk1"/>
              </a:buClr>
              <a:buSzPts val="1200"/>
              <a:buChar char="»"/>
              <a:defRPr sz="1800"/>
            </a:lvl5pPr>
            <a:lvl6pPr marL="4114800" lvl="5" indent="-457200" algn="l">
              <a:spcBef>
                <a:spcPts val="360"/>
              </a:spcBef>
              <a:spcAft>
                <a:spcPts val="0"/>
              </a:spcAft>
              <a:buClr>
                <a:schemeClr val="dk1"/>
              </a:buClr>
              <a:buSzPts val="1200"/>
              <a:buChar char="•"/>
              <a:defRPr sz="1800"/>
            </a:lvl6pPr>
            <a:lvl7pPr marL="4800600" lvl="6" indent="-457200" algn="l">
              <a:spcBef>
                <a:spcPts val="360"/>
              </a:spcBef>
              <a:spcAft>
                <a:spcPts val="0"/>
              </a:spcAft>
              <a:buClr>
                <a:schemeClr val="dk1"/>
              </a:buClr>
              <a:buSzPts val="1200"/>
              <a:buChar char="•"/>
              <a:defRPr sz="1800"/>
            </a:lvl7pPr>
            <a:lvl8pPr marL="5486400" lvl="7" indent="-457200" algn="l">
              <a:spcBef>
                <a:spcPts val="360"/>
              </a:spcBef>
              <a:spcAft>
                <a:spcPts val="0"/>
              </a:spcAft>
              <a:buClr>
                <a:schemeClr val="dk1"/>
              </a:buClr>
              <a:buSzPts val="1200"/>
              <a:buChar char="•"/>
              <a:defRPr sz="1800"/>
            </a:lvl8pPr>
            <a:lvl9pPr marL="6172200" lvl="8" indent="-457200" algn="l">
              <a:spcBef>
                <a:spcPts val="360"/>
              </a:spcBef>
              <a:spcAft>
                <a:spcPts val="0"/>
              </a:spcAft>
              <a:buClr>
                <a:schemeClr val="dk1"/>
              </a:buClr>
              <a:buSzPts val="1200"/>
              <a:buChar char="•"/>
              <a:defRPr sz="1800"/>
            </a:lvl9pPr>
          </a:lstStyle>
          <a:p>
            <a:endParaRPr/>
          </a:p>
        </p:txBody>
      </p:sp>
      <p:sp>
        <p:nvSpPr>
          <p:cNvPr id="40" name="Google Shape;40;p13"/>
          <p:cNvSpPr txBox="1">
            <a:spLocks noGrp="1"/>
          </p:cNvSpPr>
          <p:nvPr>
            <p:ph type="body" idx="2"/>
          </p:nvPr>
        </p:nvSpPr>
        <p:spPr>
          <a:xfrm>
            <a:off x="4648200" y="1600201"/>
            <a:ext cx="4038600" cy="4525964"/>
          </a:xfrm>
          <a:prstGeom prst="rect">
            <a:avLst/>
          </a:prstGeom>
          <a:noFill/>
          <a:ln>
            <a:noFill/>
          </a:ln>
        </p:spPr>
        <p:txBody>
          <a:bodyPr spcFirstLastPara="1" wrap="square" lIns="91425" tIns="45700" rIns="91425" bIns="45700" anchor="t" anchorCtr="0">
            <a:normAutofit/>
          </a:bodyPr>
          <a:lstStyle>
            <a:lvl1pPr marL="685800" lvl="0" indent="-520731" algn="l">
              <a:spcBef>
                <a:spcPts val="560"/>
              </a:spcBef>
              <a:spcAft>
                <a:spcPts val="0"/>
              </a:spcAft>
              <a:buClr>
                <a:schemeClr val="dk1"/>
              </a:buClr>
              <a:buSzPts val="1867"/>
              <a:buChar char="•"/>
              <a:defRPr sz="2801"/>
            </a:lvl1pPr>
            <a:lvl2pPr marL="1371600" lvl="1" indent="-495300" algn="l">
              <a:spcBef>
                <a:spcPts val="480"/>
              </a:spcBef>
              <a:spcAft>
                <a:spcPts val="0"/>
              </a:spcAft>
              <a:buClr>
                <a:schemeClr val="dk1"/>
              </a:buClr>
              <a:buSzPts val="1600"/>
              <a:buChar char="–"/>
              <a:defRPr sz="2400"/>
            </a:lvl2pPr>
            <a:lvl3pPr marL="2057400" lvl="2" indent="-469868" algn="l">
              <a:spcBef>
                <a:spcPts val="401"/>
              </a:spcBef>
              <a:spcAft>
                <a:spcPts val="0"/>
              </a:spcAft>
              <a:buClr>
                <a:schemeClr val="dk1"/>
              </a:buClr>
              <a:buSzPts val="1333"/>
              <a:buChar char="•"/>
              <a:defRPr sz="2000"/>
            </a:lvl3pPr>
            <a:lvl4pPr marL="2743200" lvl="3" indent="-457200" algn="l">
              <a:spcBef>
                <a:spcPts val="360"/>
              </a:spcBef>
              <a:spcAft>
                <a:spcPts val="0"/>
              </a:spcAft>
              <a:buClr>
                <a:schemeClr val="dk1"/>
              </a:buClr>
              <a:buSzPts val="1200"/>
              <a:buChar char="–"/>
              <a:defRPr sz="1800"/>
            </a:lvl4pPr>
            <a:lvl5pPr marL="3429000" lvl="4" indent="-457200" algn="l">
              <a:spcBef>
                <a:spcPts val="360"/>
              </a:spcBef>
              <a:spcAft>
                <a:spcPts val="0"/>
              </a:spcAft>
              <a:buClr>
                <a:schemeClr val="dk1"/>
              </a:buClr>
              <a:buSzPts val="1200"/>
              <a:buChar char="»"/>
              <a:defRPr sz="1800"/>
            </a:lvl5pPr>
            <a:lvl6pPr marL="4114800" lvl="5" indent="-457200" algn="l">
              <a:spcBef>
                <a:spcPts val="360"/>
              </a:spcBef>
              <a:spcAft>
                <a:spcPts val="0"/>
              </a:spcAft>
              <a:buClr>
                <a:schemeClr val="dk1"/>
              </a:buClr>
              <a:buSzPts val="1200"/>
              <a:buChar char="•"/>
              <a:defRPr sz="1800"/>
            </a:lvl6pPr>
            <a:lvl7pPr marL="4800600" lvl="6" indent="-457200" algn="l">
              <a:spcBef>
                <a:spcPts val="360"/>
              </a:spcBef>
              <a:spcAft>
                <a:spcPts val="0"/>
              </a:spcAft>
              <a:buClr>
                <a:schemeClr val="dk1"/>
              </a:buClr>
              <a:buSzPts val="1200"/>
              <a:buChar char="•"/>
              <a:defRPr sz="1800"/>
            </a:lvl7pPr>
            <a:lvl8pPr marL="5486400" lvl="7" indent="-457200" algn="l">
              <a:spcBef>
                <a:spcPts val="360"/>
              </a:spcBef>
              <a:spcAft>
                <a:spcPts val="0"/>
              </a:spcAft>
              <a:buClr>
                <a:schemeClr val="dk1"/>
              </a:buClr>
              <a:buSzPts val="1200"/>
              <a:buChar char="•"/>
              <a:defRPr sz="1800"/>
            </a:lvl8pPr>
            <a:lvl9pPr marL="6172200" lvl="8" indent="-457200" algn="l">
              <a:spcBef>
                <a:spcPts val="360"/>
              </a:spcBef>
              <a:spcAft>
                <a:spcPts val="0"/>
              </a:spcAft>
              <a:buClr>
                <a:schemeClr val="dk1"/>
              </a:buClr>
              <a:buSzPts val="1200"/>
              <a:buChar char="•"/>
              <a:defRPr sz="1800"/>
            </a:lvl9pPr>
          </a:lstStyle>
          <a:p>
            <a:endParaRPr/>
          </a:p>
        </p:txBody>
      </p:sp>
      <p:sp>
        <p:nvSpPr>
          <p:cNvPr id="41" name="Google Shape;41;p13"/>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13"/>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3"/>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602222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4"/>
        <p:cNvGrpSpPr/>
        <p:nvPr/>
      </p:nvGrpSpPr>
      <p:grpSpPr>
        <a:xfrm>
          <a:off x="0" y="0"/>
          <a:ext cx="0" cy="0"/>
          <a:chOff x="0" y="0"/>
          <a:chExt cx="0" cy="0"/>
        </a:xfrm>
      </p:grpSpPr>
      <p:sp>
        <p:nvSpPr>
          <p:cNvPr id="45" name="Google Shape;45;p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2933"/>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14"/>
          <p:cNvSpPr txBox="1">
            <a:spLocks noGrp="1"/>
          </p:cNvSpPr>
          <p:nvPr>
            <p:ph type="body" idx="1"/>
          </p:nvPr>
        </p:nvSpPr>
        <p:spPr>
          <a:xfrm>
            <a:off x="457201" y="1535114"/>
            <a:ext cx="4040189" cy="639762"/>
          </a:xfrm>
          <a:prstGeom prst="rect">
            <a:avLst/>
          </a:prstGeom>
          <a:noFill/>
          <a:ln>
            <a:noFill/>
          </a:ln>
        </p:spPr>
        <p:txBody>
          <a:bodyPr spcFirstLastPara="1" wrap="square" lIns="91425" tIns="45700" rIns="91425" bIns="45700" anchor="b" anchorCtr="0">
            <a:normAutofit/>
          </a:bodyPr>
          <a:lstStyle>
            <a:lvl1pPr marL="685800" lvl="0" indent="-342900" algn="l">
              <a:spcBef>
                <a:spcPts val="480"/>
              </a:spcBef>
              <a:spcAft>
                <a:spcPts val="0"/>
              </a:spcAft>
              <a:buClr>
                <a:schemeClr val="dk1"/>
              </a:buClr>
              <a:buSzPts val="1600"/>
              <a:buNone/>
              <a:defRPr sz="2400" b="1"/>
            </a:lvl1pPr>
            <a:lvl2pPr marL="1371600" lvl="1" indent="-342900" algn="l">
              <a:spcBef>
                <a:spcPts val="401"/>
              </a:spcBef>
              <a:spcAft>
                <a:spcPts val="0"/>
              </a:spcAft>
              <a:buClr>
                <a:schemeClr val="dk1"/>
              </a:buClr>
              <a:buSzPts val="1333"/>
              <a:buNone/>
              <a:defRPr sz="2000" b="1"/>
            </a:lvl2pPr>
            <a:lvl3pPr marL="2057400" lvl="2" indent="-342900" algn="l">
              <a:spcBef>
                <a:spcPts val="360"/>
              </a:spcBef>
              <a:spcAft>
                <a:spcPts val="0"/>
              </a:spcAft>
              <a:buClr>
                <a:schemeClr val="dk1"/>
              </a:buClr>
              <a:buSzPts val="1200"/>
              <a:buNone/>
              <a:defRPr sz="1800" b="1"/>
            </a:lvl3pPr>
            <a:lvl4pPr marL="2743200" lvl="3" indent="-342900" algn="l">
              <a:spcBef>
                <a:spcPts val="320"/>
              </a:spcBef>
              <a:spcAft>
                <a:spcPts val="0"/>
              </a:spcAft>
              <a:buClr>
                <a:schemeClr val="dk1"/>
              </a:buClr>
              <a:buSzPts val="1067"/>
              <a:buNone/>
              <a:defRPr sz="1601" b="1"/>
            </a:lvl4pPr>
            <a:lvl5pPr marL="3429000" lvl="4" indent="-342900" algn="l">
              <a:spcBef>
                <a:spcPts val="320"/>
              </a:spcBef>
              <a:spcAft>
                <a:spcPts val="0"/>
              </a:spcAft>
              <a:buClr>
                <a:schemeClr val="dk1"/>
              </a:buClr>
              <a:buSzPts val="1067"/>
              <a:buNone/>
              <a:defRPr sz="1601" b="1"/>
            </a:lvl5pPr>
            <a:lvl6pPr marL="4114800" lvl="5" indent="-342900" algn="l">
              <a:spcBef>
                <a:spcPts val="320"/>
              </a:spcBef>
              <a:spcAft>
                <a:spcPts val="0"/>
              </a:spcAft>
              <a:buClr>
                <a:schemeClr val="dk1"/>
              </a:buClr>
              <a:buSzPts val="1067"/>
              <a:buNone/>
              <a:defRPr sz="1601" b="1"/>
            </a:lvl6pPr>
            <a:lvl7pPr marL="4800600" lvl="6" indent="-342900" algn="l">
              <a:spcBef>
                <a:spcPts val="320"/>
              </a:spcBef>
              <a:spcAft>
                <a:spcPts val="0"/>
              </a:spcAft>
              <a:buClr>
                <a:schemeClr val="dk1"/>
              </a:buClr>
              <a:buSzPts val="1067"/>
              <a:buNone/>
              <a:defRPr sz="1601" b="1"/>
            </a:lvl7pPr>
            <a:lvl8pPr marL="5486400" lvl="7" indent="-342900" algn="l">
              <a:spcBef>
                <a:spcPts val="320"/>
              </a:spcBef>
              <a:spcAft>
                <a:spcPts val="0"/>
              </a:spcAft>
              <a:buClr>
                <a:schemeClr val="dk1"/>
              </a:buClr>
              <a:buSzPts val="1067"/>
              <a:buNone/>
              <a:defRPr sz="1601" b="1"/>
            </a:lvl8pPr>
            <a:lvl9pPr marL="6172200" lvl="8" indent="-342900" algn="l">
              <a:spcBef>
                <a:spcPts val="320"/>
              </a:spcBef>
              <a:spcAft>
                <a:spcPts val="0"/>
              </a:spcAft>
              <a:buClr>
                <a:schemeClr val="dk1"/>
              </a:buClr>
              <a:buSzPts val="1067"/>
              <a:buNone/>
              <a:defRPr sz="1601" b="1"/>
            </a:lvl9pPr>
          </a:lstStyle>
          <a:p>
            <a:endParaRPr/>
          </a:p>
        </p:txBody>
      </p:sp>
      <p:sp>
        <p:nvSpPr>
          <p:cNvPr id="47" name="Google Shape;47;p14"/>
          <p:cNvSpPr txBox="1">
            <a:spLocks noGrp="1"/>
          </p:cNvSpPr>
          <p:nvPr>
            <p:ph type="body" idx="2"/>
          </p:nvPr>
        </p:nvSpPr>
        <p:spPr>
          <a:xfrm>
            <a:off x="457201" y="2174876"/>
            <a:ext cx="4040189" cy="3951288"/>
          </a:xfrm>
          <a:prstGeom prst="rect">
            <a:avLst/>
          </a:prstGeom>
          <a:noFill/>
          <a:ln>
            <a:noFill/>
          </a:ln>
        </p:spPr>
        <p:txBody>
          <a:bodyPr spcFirstLastPara="1" wrap="square" lIns="91425" tIns="45700" rIns="91425" bIns="45700" anchor="t" anchorCtr="0">
            <a:normAutofit/>
          </a:bodyPr>
          <a:lstStyle>
            <a:lvl1pPr marL="685800" lvl="0" indent="-495300" algn="l">
              <a:spcBef>
                <a:spcPts val="480"/>
              </a:spcBef>
              <a:spcAft>
                <a:spcPts val="0"/>
              </a:spcAft>
              <a:buClr>
                <a:schemeClr val="dk1"/>
              </a:buClr>
              <a:buSzPts val="1600"/>
              <a:buChar char="•"/>
              <a:defRPr sz="2400"/>
            </a:lvl1pPr>
            <a:lvl2pPr marL="1371600" lvl="1" indent="-469868" algn="l">
              <a:spcBef>
                <a:spcPts val="401"/>
              </a:spcBef>
              <a:spcAft>
                <a:spcPts val="0"/>
              </a:spcAft>
              <a:buClr>
                <a:schemeClr val="dk1"/>
              </a:buClr>
              <a:buSzPts val="1333"/>
              <a:buChar char="–"/>
              <a:defRPr sz="2000"/>
            </a:lvl2pPr>
            <a:lvl3pPr marL="2057400" lvl="2" indent="-457200" algn="l">
              <a:spcBef>
                <a:spcPts val="360"/>
              </a:spcBef>
              <a:spcAft>
                <a:spcPts val="0"/>
              </a:spcAft>
              <a:buClr>
                <a:schemeClr val="dk1"/>
              </a:buClr>
              <a:buSzPts val="1200"/>
              <a:buChar char="•"/>
              <a:defRPr sz="1800"/>
            </a:lvl3pPr>
            <a:lvl4pPr marL="2743200" lvl="3" indent="-444531" algn="l">
              <a:spcBef>
                <a:spcPts val="320"/>
              </a:spcBef>
              <a:spcAft>
                <a:spcPts val="0"/>
              </a:spcAft>
              <a:buClr>
                <a:schemeClr val="dk1"/>
              </a:buClr>
              <a:buSzPts val="1067"/>
              <a:buChar char="–"/>
              <a:defRPr sz="1601"/>
            </a:lvl4pPr>
            <a:lvl5pPr marL="3429000" lvl="4" indent="-444531" algn="l">
              <a:spcBef>
                <a:spcPts val="320"/>
              </a:spcBef>
              <a:spcAft>
                <a:spcPts val="0"/>
              </a:spcAft>
              <a:buClr>
                <a:schemeClr val="dk1"/>
              </a:buClr>
              <a:buSzPts val="1067"/>
              <a:buChar char="»"/>
              <a:defRPr sz="1601"/>
            </a:lvl5pPr>
            <a:lvl6pPr marL="4114800" lvl="5" indent="-444531" algn="l">
              <a:spcBef>
                <a:spcPts val="320"/>
              </a:spcBef>
              <a:spcAft>
                <a:spcPts val="0"/>
              </a:spcAft>
              <a:buClr>
                <a:schemeClr val="dk1"/>
              </a:buClr>
              <a:buSzPts val="1067"/>
              <a:buChar char="•"/>
              <a:defRPr sz="1601"/>
            </a:lvl6pPr>
            <a:lvl7pPr marL="4800600" lvl="6" indent="-444531" algn="l">
              <a:spcBef>
                <a:spcPts val="320"/>
              </a:spcBef>
              <a:spcAft>
                <a:spcPts val="0"/>
              </a:spcAft>
              <a:buClr>
                <a:schemeClr val="dk1"/>
              </a:buClr>
              <a:buSzPts val="1067"/>
              <a:buChar char="•"/>
              <a:defRPr sz="1601"/>
            </a:lvl7pPr>
            <a:lvl8pPr marL="5486400" lvl="7" indent="-444531" algn="l">
              <a:spcBef>
                <a:spcPts val="320"/>
              </a:spcBef>
              <a:spcAft>
                <a:spcPts val="0"/>
              </a:spcAft>
              <a:buClr>
                <a:schemeClr val="dk1"/>
              </a:buClr>
              <a:buSzPts val="1067"/>
              <a:buChar char="•"/>
              <a:defRPr sz="1601"/>
            </a:lvl8pPr>
            <a:lvl9pPr marL="6172200" lvl="8" indent="-444531" algn="l">
              <a:spcBef>
                <a:spcPts val="320"/>
              </a:spcBef>
              <a:spcAft>
                <a:spcPts val="0"/>
              </a:spcAft>
              <a:buClr>
                <a:schemeClr val="dk1"/>
              </a:buClr>
              <a:buSzPts val="1067"/>
              <a:buChar char="•"/>
              <a:defRPr sz="1601"/>
            </a:lvl9pPr>
          </a:lstStyle>
          <a:p>
            <a:endParaRPr/>
          </a:p>
        </p:txBody>
      </p:sp>
      <p:sp>
        <p:nvSpPr>
          <p:cNvPr id="48" name="Google Shape;48;p14"/>
          <p:cNvSpPr txBox="1">
            <a:spLocks noGrp="1"/>
          </p:cNvSpPr>
          <p:nvPr>
            <p:ph type="body" idx="3"/>
          </p:nvPr>
        </p:nvSpPr>
        <p:spPr>
          <a:xfrm>
            <a:off x="4645027" y="1535114"/>
            <a:ext cx="4041776" cy="639762"/>
          </a:xfrm>
          <a:prstGeom prst="rect">
            <a:avLst/>
          </a:prstGeom>
          <a:noFill/>
          <a:ln>
            <a:noFill/>
          </a:ln>
        </p:spPr>
        <p:txBody>
          <a:bodyPr spcFirstLastPara="1" wrap="square" lIns="91425" tIns="45700" rIns="91425" bIns="45700" anchor="b" anchorCtr="0">
            <a:normAutofit/>
          </a:bodyPr>
          <a:lstStyle>
            <a:lvl1pPr marL="685800" lvl="0" indent="-342900" algn="l">
              <a:spcBef>
                <a:spcPts val="480"/>
              </a:spcBef>
              <a:spcAft>
                <a:spcPts val="0"/>
              </a:spcAft>
              <a:buClr>
                <a:schemeClr val="dk1"/>
              </a:buClr>
              <a:buSzPts val="1600"/>
              <a:buNone/>
              <a:defRPr sz="2400" b="1"/>
            </a:lvl1pPr>
            <a:lvl2pPr marL="1371600" lvl="1" indent="-342900" algn="l">
              <a:spcBef>
                <a:spcPts val="401"/>
              </a:spcBef>
              <a:spcAft>
                <a:spcPts val="0"/>
              </a:spcAft>
              <a:buClr>
                <a:schemeClr val="dk1"/>
              </a:buClr>
              <a:buSzPts val="1333"/>
              <a:buNone/>
              <a:defRPr sz="2000" b="1"/>
            </a:lvl2pPr>
            <a:lvl3pPr marL="2057400" lvl="2" indent="-342900" algn="l">
              <a:spcBef>
                <a:spcPts val="360"/>
              </a:spcBef>
              <a:spcAft>
                <a:spcPts val="0"/>
              </a:spcAft>
              <a:buClr>
                <a:schemeClr val="dk1"/>
              </a:buClr>
              <a:buSzPts val="1200"/>
              <a:buNone/>
              <a:defRPr sz="1800" b="1"/>
            </a:lvl3pPr>
            <a:lvl4pPr marL="2743200" lvl="3" indent="-342900" algn="l">
              <a:spcBef>
                <a:spcPts val="320"/>
              </a:spcBef>
              <a:spcAft>
                <a:spcPts val="0"/>
              </a:spcAft>
              <a:buClr>
                <a:schemeClr val="dk1"/>
              </a:buClr>
              <a:buSzPts val="1067"/>
              <a:buNone/>
              <a:defRPr sz="1601" b="1"/>
            </a:lvl4pPr>
            <a:lvl5pPr marL="3429000" lvl="4" indent="-342900" algn="l">
              <a:spcBef>
                <a:spcPts val="320"/>
              </a:spcBef>
              <a:spcAft>
                <a:spcPts val="0"/>
              </a:spcAft>
              <a:buClr>
                <a:schemeClr val="dk1"/>
              </a:buClr>
              <a:buSzPts val="1067"/>
              <a:buNone/>
              <a:defRPr sz="1601" b="1"/>
            </a:lvl5pPr>
            <a:lvl6pPr marL="4114800" lvl="5" indent="-342900" algn="l">
              <a:spcBef>
                <a:spcPts val="320"/>
              </a:spcBef>
              <a:spcAft>
                <a:spcPts val="0"/>
              </a:spcAft>
              <a:buClr>
                <a:schemeClr val="dk1"/>
              </a:buClr>
              <a:buSzPts val="1067"/>
              <a:buNone/>
              <a:defRPr sz="1601" b="1"/>
            </a:lvl6pPr>
            <a:lvl7pPr marL="4800600" lvl="6" indent="-342900" algn="l">
              <a:spcBef>
                <a:spcPts val="320"/>
              </a:spcBef>
              <a:spcAft>
                <a:spcPts val="0"/>
              </a:spcAft>
              <a:buClr>
                <a:schemeClr val="dk1"/>
              </a:buClr>
              <a:buSzPts val="1067"/>
              <a:buNone/>
              <a:defRPr sz="1601" b="1"/>
            </a:lvl7pPr>
            <a:lvl8pPr marL="5486400" lvl="7" indent="-342900" algn="l">
              <a:spcBef>
                <a:spcPts val="320"/>
              </a:spcBef>
              <a:spcAft>
                <a:spcPts val="0"/>
              </a:spcAft>
              <a:buClr>
                <a:schemeClr val="dk1"/>
              </a:buClr>
              <a:buSzPts val="1067"/>
              <a:buNone/>
              <a:defRPr sz="1601" b="1"/>
            </a:lvl8pPr>
            <a:lvl9pPr marL="6172200" lvl="8" indent="-342900" algn="l">
              <a:spcBef>
                <a:spcPts val="320"/>
              </a:spcBef>
              <a:spcAft>
                <a:spcPts val="0"/>
              </a:spcAft>
              <a:buClr>
                <a:schemeClr val="dk1"/>
              </a:buClr>
              <a:buSzPts val="1067"/>
              <a:buNone/>
              <a:defRPr sz="1601" b="1"/>
            </a:lvl9pPr>
          </a:lstStyle>
          <a:p>
            <a:endParaRPr/>
          </a:p>
        </p:txBody>
      </p:sp>
      <p:sp>
        <p:nvSpPr>
          <p:cNvPr id="49" name="Google Shape;49;p14"/>
          <p:cNvSpPr txBox="1">
            <a:spLocks noGrp="1"/>
          </p:cNvSpPr>
          <p:nvPr>
            <p:ph type="body" idx="4"/>
          </p:nvPr>
        </p:nvSpPr>
        <p:spPr>
          <a:xfrm>
            <a:off x="4645027" y="2174876"/>
            <a:ext cx="4041776" cy="3951288"/>
          </a:xfrm>
          <a:prstGeom prst="rect">
            <a:avLst/>
          </a:prstGeom>
          <a:noFill/>
          <a:ln>
            <a:noFill/>
          </a:ln>
        </p:spPr>
        <p:txBody>
          <a:bodyPr spcFirstLastPara="1" wrap="square" lIns="91425" tIns="45700" rIns="91425" bIns="45700" anchor="t" anchorCtr="0">
            <a:normAutofit/>
          </a:bodyPr>
          <a:lstStyle>
            <a:lvl1pPr marL="685800" lvl="0" indent="-495300" algn="l">
              <a:spcBef>
                <a:spcPts val="480"/>
              </a:spcBef>
              <a:spcAft>
                <a:spcPts val="0"/>
              </a:spcAft>
              <a:buClr>
                <a:schemeClr val="dk1"/>
              </a:buClr>
              <a:buSzPts val="1600"/>
              <a:buChar char="•"/>
              <a:defRPr sz="2400"/>
            </a:lvl1pPr>
            <a:lvl2pPr marL="1371600" lvl="1" indent="-469868" algn="l">
              <a:spcBef>
                <a:spcPts val="401"/>
              </a:spcBef>
              <a:spcAft>
                <a:spcPts val="0"/>
              </a:spcAft>
              <a:buClr>
                <a:schemeClr val="dk1"/>
              </a:buClr>
              <a:buSzPts val="1333"/>
              <a:buChar char="–"/>
              <a:defRPr sz="2000"/>
            </a:lvl2pPr>
            <a:lvl3pPr marL="2057400" lvl="2" indent="-457200" algn="l">
              <a:spcBef>
                <a:spcPts val="360"/>
              </a:spcBef>
              <a:spcAft>
                <a:spcPts val="0"/>
              </a:spcAft>
              <a:buClr>
                <a:schemeClr val="dk1"/>
              </a:buClr>
              <a:buSzPts val="1200"/>
              <a:buChar char="•"/>
              <a:defRPr sz="1800"/>
            </a:lvl3pPr>
            <a:lvl4pPr marL="2743200" lvl="3" indent="-444531" algn="l">
              <a:spcBef>
                <a:spcPts val="320"/>
              </a:spcBef>
              <a:spcAft>
                <a:spcPts val="0"/>
              </a:spcAft>
              <a:buClr>
                <a:schemeClr val="dk1"/>
              </a:buClr>
              <a:buSzPts val="1067"/>
              <a:buChar char="–"/>
              <a:defRPr sz="1601"/>
            </a:lvl4pPr>
            <a:lvl5pPr marL="3429000" lvl="4" indent="-444531" algn="l">
              <a:spcBef>
                <a:spcPts val="320"/>
              </a:spcBef>
              <a:spcAft>
                <a:spcPts val="0"/>
              </a:spcAft>
              <a:buClr>
                <a:schemeClr val="dk1"/>
              </a:buClr>
              <a:buSzPts val="1067"/>
              <a:buChar char="»"/>
              <a:defRPr sz="1601"/>
            </a:lvl5pPr>
            <a:lvl6pPr marL="4114800" lvl="5" indent="-444531" algn="l">
              <a:spcBef>
                <a:spcPts val="320"/>
              </a:spcBef>
              <a:spcAft>
                <a:spcPts val="0"/>
              </a:spcAft>
              <a:buClr>
                <a:schemeClr val="dk1"/>
              </a:buClr>
              <a:buSzPts val="1067"/>
              <a:buChar char="•"/>
              <a:defRPr sz="1601"/>
            </a:lvl6pPr>
            <a:lvl7pPr marL="4800600" lvl="6" indent="-444531" algn="l">
              <a:spcBef>
                <a:spcPts val="320"/>
              </a:spcBef>
              <a:spcAft>
                <a:spcPts val="0"/>
              </a:spcAft>
              <a:buClr>
                <a:schemeClr val="dk1"/>
              </a:buClr>
              <a:buSzPts val="1067"/>
              <a:buChar char="•"/>
              <a:defRPr sz="1601"/>
            </a:lvl7pPr>
            <a:lvl8pPr marL="5486400" lvl="7" indent="-444531" algn="l">
              <a:spcBef>
                <a:spcPts val="320"/>
              </a:spcBef>
              <a:spcAft>
                <a:spcPts val="0"/>
              </a:spcAft>
              <a:buClr>
                <a:schemeClr val="dk1"/>
              </a:buClr>
              <a:buSzPts val="1067"/>
              <a:buChar char="•"/>
              <a:defRPr sz="1601"/>
            </a:lvl8pPr>
            <a:lvl9pPr marL="6172200" lvl="8" indent="-444531" algn="l">
              <a:spcBef>
                <a:spcPts val="320"/>
              </a:spcBef>
              <a:spcAft>
                <a:spcPts val="0"/>
              </a:spcAft>
              <a:buClr>
                <a:schemeClr val="dk1"/>
              </a:buClr>
              <a:buSzPts val="1067"/>
              <a:buChar char="•"/>
              <a:defRPr sz="1601"/>
            </a:lvl9pPr>
          </a:lstStyle>
          <a:p>
            <a:endParaRPr/>
          </a:p>
        </p:txBody>
      </p:sp>
      <p:sp>
        <p:nvSpPr>
          <p:cNvPr id="50" name="Google Shape;50;p14"/>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14"/>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4"/>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945904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1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15"/>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5"/>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5"/>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157389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16"/>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1333"/>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6"/>
          <p:cNvSpPr txBox="1">
            <a:spLocks noGrp="1"/>
          </p:cNvSpPr>
          <p:nvPr>
            <p:ph type="body" idx="1"/>
          </p:nvPr>
        </p:nvSpPr>
        <p:spPr>
          <a:xfrm>
            <a:off x="3575051" y="273052"/>
            <a:ext cx="5111750" cy="5853113"/>
          </a:xfrm>
          <a:prstGeom prst="rect">
            <a:avLst/>
          </a:prstGeom>
          <a:noFill/>
          <a:ln>
            <a:noFill/>
          </a:ln>
        </p:spPr>
        <p:txBody>
          <a:bodyPr spcFirstLastPara="1" wrap="square" lIns="91425" tIns="45700" rIns="91425" bIns="45700" anchor="t" anchorCtr="0">
            <a:normAutofit/>
          </a:bodyPr>
          <a:lstStyle>
            <a:lvl1pPr marL="685800" lvl="0" indent="-546068" algn="l">
              <a:spcBef>
                <a:spcPts val="640"/>
              </a:spcBef>
              <a:spcAft>
                <a:spcPts val="0"/>
              </a:spcAft>
              <a:buClr>
                <a:schemeClr val="dk1"/>
              </a:buClr>
              <a:buSzPts val="2133"/>
              <a:buChar char="•"/>
              <a:defRPr sz="3200"/>
            </a:lvl1pPr>
            <a:lvl2pPr marL="1371600" lvl="1" indent="-520731" algn="l">
              <a:spcBef>
                <a:spcPts val="560"/>
              </a:spcBef>
              <a:spcAft>
                <a:spcPts val="0"/>
              </a:spcAft>
              <a:buClr>
                <a:schemeClr val="dk1"/>
              </a:buClr>
              <a:buSzPts val="1867"/>
              <a:buChar char="–"/>
              <a:defRPr sz="2801"/>
            </a:lvl2pPr>
            <a:lvl3pPr marL="2057400" lvl="2" indent="-495300" algn="l">
              <a:spcBef>
                <a:spcPts val="480"/>
              </a:spcBef>
              <a:spcAft>
                <a:spcPts val="0"/>
              </a:spcAft>
              <a:buClr>
                <a:schemeClr val="dk1"/>
              </a:buClr>
              <a:buSzPts val="1600"/>
              <a:buChar char="•"/>
              <a:defRPr sz="2400"/>
            </a:lvl3pPr>
            <a:lvl4pPr marL="2743200" lvl="3" indent="-469868" algn="l">
              <a:spcBef>
                <a:spcPts val="401"/>
              </a:spcBef>
              <a:spcAft>
                <a:spcPts val="0"/>
              </a:spcAft>
              <a:buClr>
                <a:schemeClr val="dk1"/>
              </a:buClr>
              <a:buSzPts val="1333"/>
              <a:buChar char="–"/>
              <a:defRPr sz="2000"/>
            </a:lvl4pPr>
            <a:lvl5pPr marL="3429000" lvl="4" indent="-469868" algn="l">
              <a:spcBef>
                <a:spcPts val="401"/>
              </a:spcBef>
              <a:spcAft>
                <a:spcPts val="0"/>
              </a:spcAft>
              <a:buClr>
                <a:schemeClr val="dk1"/>
              </a:buClr>
              <a:buSzPts val="1333"/>
              <a:buChar char="»"/>
              <a:defRPr sz="2000"/>
            </a:lvl5pPr>
            <a:lvl6pPr marL="4114800" lvl="5" indent="-469868" algn="l">
              <a:spcBef>
                <a:spcPts val="401"/>
              </a:spcBef>
              <a:spcAft>
                <a:spcPts val="0"/>
              </a:spcAft>
              <a:buClr>
                <a:schemeClr val="dk1"/>
              </a:buClr>
              <a:buSzPts val="1333"/>
              <a:buChar char="•"/>
              <a:defRPr sz="2000"/>
            </a:lvl6pPr>
            <a:lvl7pPr marL="4800600" lvl="6" indent="-469868" algn="l">
              <a:spcBef>
                <a:spcPts val="401"/>
              </a:spcBef>
              <a:spcAft>
                <a:spcPts val="0"/>
              </a:spcAft>
              <a:buClr>
                <a:schemeClr val="dk1"/>
              </a:buClr>
              <a:buSzPts val="1333"/>
              <a:buChar char="•"/>
              <a:defRPr sz="2000"/>
            </a:lvl7pPr>
            <a:lvl8pPr marL="5486400" lvl="7" indent="-469868" algn="l">
              <a:spcBef>
                <a:spcPts val="401"/>
              </a:spcBef>
              <a:spcAft>
                <a:spcPts val="0"/>
              </a:spcAft>
              <a:buClr>
                <a:schemeClr val="dk1"/>
              </a:buClr>
              <a:buSzPts val="1333"/>
              <a:buChar char="•"/>
              <a:defRPr sz="2000"/>
            </a:lvl8pPr>
            <a:lvl9pPr marL="6172200" lvl="8" indent="-469868" algn="l">
              <a:spcBef>
                <a:spcPts val="401"/>
              </a:spcBef>
              <a:spcAft>
                <a:spcPts val="0"/>
              </a:spcAft>
              <a:buClr>
                <a:schemeClr val="dk1"/>
              </a:buClr>
              <a:buSzPts val="1333"/>
              <a:buChar char="•"/>
              <a:defRPr sz="2000"/>
            </a:lvl9pPr>
          </a:lstStyle>
          <a:p>
            <a:endParaRPr/>
          </a:p>
        </p:txBody>
      </p:sp>
      <p:sp>
        <p:nvSpPr>
          <p:cNvPr id="61" name="Google Shape;61;p16"/>
          <p:cNvSpPr txBox="1">
            <a:spLocks noGrp="1"/>
          </p:cNvSpPr>
          <p:nvPr>
            <p:ph type="body" idx="2"/>
          </p:nvPr>
        </p:nvSpPr>
        <p:spPr>
          <a:xfrm>
            <a:off x="457200" y="1435102"/>
            <a:ext cx="3008313" cy="4691063"/>
          </a:xfrm>
          <a:prstGeom prst="rect">
            <a:avLst/>
          </a:prstGeom>
          <a:noFill/>
          <a:ln>
            <a:noFill/>
          </a:ln>
        </p:spPr>
        <p:txBody>
          <a:bodyPr spcFirstLastPara="1" wrap="square" lIns="91425" tIns="45700" rIns="91425" bIns="45700" anchor="t" anchorCtr="0">
            <a:normAutofit/>
          </a:bodyPr>
          <a:lstStyle>
            <a:lvl1pPr marL="685800" lvl="0" indent="-342900" algn="l">
              <a:spcBef>
                <a:spcPts val="281"/>
              </a:spcBef>
              <a:spcAft>
                <a:spcPts val="0"/>
              </a:spcAft>
              <a:buClr>
                <a:schemeClr val="dk1"/>
              </a:buClr>
              <a:buSzPts val="933"/>
              <a:buNone/>
              <a:defRPr sz="1400"/>
            </a:lvl1pPr>
            <a:lvl2pPr marL="1371600" lvl="1" indent="-342900" algn="l">
              <a:spcBef>
                <a:spcPts val="240"/>
              </a:spcBef>
              <a:spcAft>
                <a:spcPts val="0"/>
              </a:spcAft>
              <a:buClr>
                <a:schemeClr val="dk1"/>
              </a:buClr>
              <a:buSzPts val="800"/>
              <a:buNone/>
              <a:defRPr sz="1200"/>
            </a:lvl2pPr>
            <a:lvl3pPr marL="2057400" lvl="2" indent="-342900" algn="l">
              <a:spcBef>
                <a:spcPts val="200"/>
              </a:spcBef>
              <a:spcAft>
                <a:spcPts val="0"/>
              </a:spcAft>
              <a:buClr>
                <a:schemeClr val="dk1"/>
              </a:buClr>
              <a:buSzPts val="667"/>
              <a:buNone/>
              <a:defRPr sz="1001"/>
            </a:lvl3pPr>
            <a:lvl4pPr marL="2743200" lvl="3" indent="-342900" algn="l">
              <a:spcBef>
                <a:spcPts val="180"/>
              </a:spcBef>
              <a:spcAft>
                <a:spcPts val="0"/>
              </a:spcAft>
              <a:buClr>
                <a:schemeClr val="dk1"/>
              </a:buClr>
              <a:buSzPts val="600"/>
              <a:buNone/>
              <a:defRPr sz="900"/>
            </a:lvl4pPr>
            <a:lvl5pPr marL="3429000" lvl="4" indent="-342900" algn="l">
              <a:spcBef>
                <a:spcPts val="180"/>
              </a:spcBef>
              <a:spcAft>
                <a:spcPts val="0"/>
              </a:spcAft>
              <a:buClr>
                <a:schemeClr val="dk1"/>
              </a:buClr>
              <a:buSzPts val="600"/>
              <a:buNone/>
              <a:defRPr sz="900"/>
            </a:lvl5pPr>
            <a:lvl6pPr marL="4114800" lvl="5" indent="-342900" algn="l">
              <a:spcBef>
                <a:spcPts val="180"/>
              </a:spcBef>
              <a:spcAft>
                <a:spcPts val="0"/>
              </a:spcAft>
              <a:buClr>
                <a:schemeClr val="dk1"/>
              </a:buClr>
              <a:buSzPts val="600"/>
              <a:buNone/>
              <a:defRPr sz="900"/>
            </a:lvl6pPr>
            <a:lvl7pPr marL="4800600" lvl="6" indent="-342900" algn="l">
              <a:spcBef>
                <a:spcPts val="180"/>
              </a:spcBef>
              <a:spcAft>
                <a:spcPts val="0"/>
              </a:spcAft>
              <a:buClr>
                <a:schemeClr val="dk1"/>
              </a:buClr>
              <a:buSzPts val="600"/>
              <a:buNone/>
              <a:defRPr sz="900"/>
            </a:lvl7pPr>
            <a:lvl8pPr marL="5486400" lvl="7" indent="-342900" algn="l">
              <a:spcBef>
                <a:spcPts val="180"/>
              </a:spcBef>
              <a:spcAft>
                <a:spcPts val="0"/>
              </a:spcAft>
              <a:buClr>
                <a:schemeClr val="dk1"/>
              </a:buClr>
              <a:buSzPts val="600"/>
              <a:buNone/>
              <a:defRPr sz="900"/>
            </a:lvl8pPr>
            <a:lvl9pPr marL="6172200" lvl="8" indent="-342900" algn="l">
              <a:spcBef>
                <a:spcPts val="180"/>
              </a:spcBef>
              <a:spcAft>
                <a:spcPts val="0"/>
              </a:spcAft>
              <a:buClr>
                <a:schemeClr val="dk1"/>
              </a:buClr>
              <a:buSzPts val="600"/>
              <a:buNone/>
              <a:defRPr sz="900"/>
            </a:lvl9pPr>
          </a:lstStyle>
          <a:p>
            <a:endParaRPr/>
          </a:p>
        </p:txBody>
      </p:sp>
      <p:sp>
        <p:nvSpPr>
          <p:cNvPr id="62" name="Google Shape;62;p16"/>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6"/>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6"/>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17166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0"/>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0"/>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1792289" y="4800601"/>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1333"/>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7"/>
          <p:cNvSpPr>
            <a:spLocks noGrp="1"/>
          </p:cNvSpPr>
          <p:nvPr>
            <p:ph type="pic" idx="2"/>
          </p:nvPr>
        </p:nvSpPr>
        <p:spPr>
          <a:xfrm>
            <a:off x="1792289" y="612776"/>
            <a:ext cx="5486400" cy="4114800"/>
          </a:xfrm>
          <a:prstGeom prst="rect">
            <a:avLst/>
          </a:prstGeom>
          <a:noFill/>
          <a:ln>
            <a:noFill/>
          </a:ln>
        </p:spPr>
      </p:sp>
      <p:sp>
        <p:nvSpPr>
          <p:cNvPr id="68" name="Google Shape;68;p17"/>
          <p:cNvSpPr txBox="1">
            <a:spLocks noGrp="1"/>
          </p:cNvSpPr>
          <p:nvPr>
            <p:ph type="body" idx="1"/>
          </p:nvPr>
        </p:nvSpPr>
        <p:spPr>
          <a:xfrm>
            <a:off x="1792289" y="5367338"/>
            <a:ext cx="5486400" cy="804863"/>
          </a:xfrm>
          <a:prstGeom prst="rect">
            <a:avLst/>
          </a:prstGeom>
          <a:noFill/>
          <a:ln>
            <a:noFill/>
          </a:ln>
        </p:spPr>
        <p:txBody>
          <a:bodyPr spcFirstLastPara="1" wrap="square" lIns="91425" tIns="45700" rIns="91425" bIns="45700" anchor="t" anchorCtr="0">
            <a:normAutofit/>
          </a:bodyPr>
          <a:lstStyle>
            <a:lvl1pPr marL="685800" lvl="0" indent="-342900" algn="l">
              <a:spcBef>
                <a:spcPts val="281"/>
              </a:spcBef>
              <a:spcAft>
                <a:spcPts val="0"/>
              </a:spcAft>
              <a:buClr>
                <a:schemeClr val="dk1"/>
              </a:buClr>
              <a:buSzPts val="933"/>
              <a:buNone/>
              <a:defRPr sz="1400"/>
            </a:lvl1pPr>
            <a:lvl2pPr marL="1371600" lvl="1" indent="-342900" algn="l">
              <a:spcBef>
                <a:spcPts val="240"/>
              </a:spcBef>
              <a:spcAft>
                <a:spcPts val="0"/>
              </a:spcAft>
              <a:buClr>
                <a:schemeClr val="dk1"/>
              </a:buClr>
              <a:buSzPts val="800"/>
              <a:buNone/>
              <a:defRPr sz="1200"/>
            </a:lvl2pPr>
            <a:lvl3pPr marL="2057400" lvl="2" indent="-342900" algn="l">
              <a:spcBef>
                <a:spcPts val="200"/>
              </a:spcBef>
              <a:spcAft>
                <a:spcPts val="0"/>
              </a:spcAft>
              <a:buClr>
                <a:schemeClr val="dk1"/>
              </a:buClr>
              <a:buSzPts val="667"/>
              <a:buNone/>
              <a:defRPr sz="1001"/>
            </a:lvl3pPr>
            <a:lvl4pPr marL="2743200" lvl="3" indent="-342900" algn="l">
              <a:spcBef>
                <a:spcPts val="180"/>
              </a:spcBef>
              <a:spcAft>
                <a:spcPts val="0"/>
              </a:spcAft>
              <a:buClr>
                <a:schemeClr val="dk1"/>
              </a:buClr>
              <a:buSzPts val="600"/>
              <a:buNone/>
              <a:defRPr sz="900"/>
            </a:lvl4pPr>
            <a:lvl5pPr marL="3429000" lvl="4" indent="-342900" algn="l">
              <a:spcBef>
                <a:spcPts val="180"/>
              </a:spcBef>
              <a:spcAft>
                <a:spcPts val="0"/>
              </a:spcAft>
              <a:buClr>
                <a:schemeClr val="dk1"/>
              </a:buClr>
              <a:buSzPts val="600"/>
              <a:buNone/>
              <a:defRPr sz="900"/>
            </a:lvl5pPr>
            <a:lvl6pPr marL="4114800" lvl="5" indent="-342900" algn="l">
              <a:spcBef>
                <a:spcPts val="180"/>
              </a:spcBef>
              <a:spcAft>
                <a:spcPts val="0"/>
              </a:spcAft>
              <a:buClr>
                <a:schemeClr val="dk1"/>
              </a:buClr>
              <a:buSzPts val="600"/>
              <a:buNone/>
              <a:defRPr sz="900"/>
            </a:lvl6pPr>
            <a:lvl7pPr marL="4800600" lvl="6" indent="-342900" algn="l">
              <a:spcBef>
                <a:spcPts val="180"/>
              </a:spcBef>
              <a:spcAft>
                <a:spcPts val="0"/>
              </a:spcAft>
              <a:buClr>
                <a:schemeClr val="dk1"/>
              </a:buClr>
              <a:buSzPts val="600"/>
              <a:buNone/>
              <a:defRPr sz="900"/>
            </a:lvl7pPr>
            <a:lvl8pPr marL="5486400" lvl="7" indent="-342900" algn="l">
              <a:spcBef>
                <a:spcPts val="180"/>
              </a:spcBef>
              <a:spcAft>
                <a:spcPts val="0"/>
              </a:spcAft>
              <a:buClr>
                <a:schemeClr val="dk1"/>
              </a:buClr>
              <a:buSzPts val="600"/>
              <a:buNone/>
              <a:defRPr sz="900"/>
            </a:lvl8pPr>
            <a:lvl9pPr marL="6172200" lvl="8" indent="-342900" algn="l">
              <a:spcBef>
                <a:spcPts val="180"/>
              </a:spcBef>
              <a:spcAft>
                <a:spcPts val="0"/>
              </a:spcAft>
              <a:buClr>
                <a:schemeClr val="dk1"/>
              </a:buClr>
              <a:buSzPts val="600"/>
              <a:buNone/>
              <a:defRPr sz="900"/>
            </a:lvl9pPr>
          </a:lstStyle>
          <a:p>
            <a:endParaRPr/>
          </a:p>
        </p:txBody>
      </p:sp>
      <p:sp>
        <p:nvSpPr>
          <p:cNvPr id="69" name="Google Shape;69;p17"/>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7"/>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7"/>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034089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8"/>
          <p:cNvSpPr txBox="1">
            <a:spLocks noGrp="1"/>
          </p:cNvSpPr>
          <p:nvPr>
            <p:ph type="body" idx="1"/>
          </p:nvPr>
        </p:nvSpPr>
        <p:spPr>
          <a:xfrm rot="5400000">
            <a:off x="2309020" y="-251619"/>
            <a:ext cx="4525964" cy="8229600"/>
          </a:xfrm>
          <a:prstGeom prst="rect">
            <a:avLst/>
          </a:prstGeom>
          <a:noFill/>
          <a:ln>
            <a:noFill/>
          </a:ln>
        </p:spPr>
        <p:txBody>
          <a:bodyPr spcFirstLastPara="1" wrap="square" lIns="91425" tIns="45700" rIns="91425" bIns="45700" anchor="t" anchorCtr="0">
            <a:normAutofit/>
          </a:bodyPr>
          <a:lstStyle>
            <a:lvl1pPr marL="685800" lvl="0" indent="-514350" algn="l">
              <a:spcBef>
                <a:spcPts val="540"/>
              </a:spcBef>
              <a:spcAft>
                <a:spcPts val="0"/>
              </a:spcAft>
              <a:buClr>
                <a:schemeClr val="dk1"/>
              </a:buClr>
              <a:buSzPts val="1800"/>
              <a:buChar char="•"/>
              <a:defRPr/>
            </a:lvl1pPr>
            <a:lvl2pPr marL="1371600" lvl="1" indent="-514350" algn="l">
              <a:spcBef>
                <a:spcPts val="540"/>
              </a:spcBef>
              <a:spcAft>
                <a:spcPts val="0"/>
              </a:spcAft>
              <a:buClr>
                <a:schemeClr val="dk1"/>
              </a:buClr>
              <a:buSzPts val="1800"/>
              <a:buChar char="–"/>
              <a:defRPr/>
            </a:lvl2pPr>
            <a:lvl3pPr marL="2057400" lvl="2" indent="-514350" algn="l">
              <a:spcBef>
                <a:spcPts val="540"/>
              </a:spcBef>
              <a:spcAft>
                <a:spcPts val="0"/>
              </a:spcAft>
              <a:buClr>
                <a:schemeClr val="dk1"/>
              </a:buClr>
              <a:buSzPts val="1800"/>
              <a:buChar char="•"/>
              <a:defRPr/>
            </a:lvl3pPr>
            <a:lvl4pPr marL="2743200" lvl="3" indent="-514350" algn="l">
              <a:spcBef>
                <a:spcPts val="540"/>
              </a:spcBef>
              <a:spcAft>
                <a:spcPts val="0"/>
              </a:spcAft>
              <a:buClr>
                <a:schemeClr val="dk1"/>
              </a:buClr>
              <a:buSzPts val="1800"/>
              <a:buChar char="–"/>
              <a:defRPr/>
            </a:lvl4pPr>
            <a:lvl5pPr marL="3429000" lvl="4" indent="-514350" algn="l">
              <a:spcBef>
                <a:spcPts val="540"/>
              </a:spcBef>
              <a:spcAft>
                <a:spcPts val="0"/>
              </a:spcAft>
              <a:buClr>
                <a:schemeClr val="dk1"/>
              </a:buClr>
              <a:buSzPts val="1800"/>
              <a:buChar char="»"/>
              <a:defRPr/>
            </a:lvl5pPr>
            <a:lvl6pPr marL="4114800" lvl="5" indent="-514350" algn="l">
              <a:spcBef>
                <a:spcPts val="540"/>
              </a:spcBef>
              <a:spcAft>
                <a:spcPts val="0"/>
              </a:spcAft>
              <a:buClr>
                <a:schemeClr val="dk1"/>
              </a:buClr>
              <a:buSzPts val="1800"/>
              <a:buChar char="•"/>
              <a:defRPr/>
            </a:lvl6pPr>
            <a:lvl7pPr marL="4800600" lvl="6" indent="-514350" algn="l">
              <a:spcBef>
                <a:spcPts val="540"/>
              </a:spcBef>
              <a:spcAft>
                <a:spcPts val="0"/>
              </a:spcAft>
              <a:buClr>
                <a:schemeClr val="dk1"/>
              </a:buClr>
              <a:buSzPts val="1800"/>
              <a:buChar char="•"/>
              <a:defRPr/>
            </a:lvl7pPr>
            <a:lvl8pPr marL="5486400" lvl="7" indent="-514350" algn="l">
              <a:spcBef>
                <a:spcPts val="540"/>
              </a:spcBef>
              <a:spcAft>
                <a:spcPts val="0"/>
              </a:spcAft>
              <a:buClr>
                <a:schemeClr val="dk1"/>
              </a:buClr>
              <a:buSzPts val="1800"/>
              <a:buChar char="•"/>
              <a:defRPr/>
            </a:lvl8pPr>
            <a:lvl9pPr marL="6172200" lvl="8" indent="-514350" algn="l">
              <a:spcBef>
                <a:spcPts val="540"/>
              </a:spcBef>
              <a:spcAft>
                <a:spcPts val="0"/>
              </a:spcAft>
              <a:buClr>
                <a:schemeClr val="dk1"/>
              </a:buClr>
              <a:buSzPts val="1800"/>
              <a:buChar char="•"/>
              <a:defRPr/>
            </a:lvl9pPr>
          </a:lstStyle>
          <a:p>
            <a:endParaRPr/>
          </a:p>
        </p:txBody>
      </p:sp>
      <p:sp>
        <p:nvSpPr>
          <p:cNvPr id="75" name="Google Shape;75;p18"/>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8"/>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8"/>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373827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19"/>
          <p:cNvSpPr txBox="1">
            <a:spLocks noGrp="1"/>
          </p:cNvSpPr>
          <p:nvPr>
            <p:ph type="title"/>
          </p:nvPr>
        </p:nvSpPr>
        <p:spPr>
          <a:xfrm rot="5400000">
            <a:off x="4732339" y="2171700"/>
            <a:ext cx="5851526"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9"/>
          <p:cNvSpPr txBox="1">
            <a:spLocks noGrp="1"/>
          </p:cNvSpPr>
          <p:nvPr>
            <p:ph type="body" idx="1"/>
          </p:nvPr>
        </p:nvSpPr>
        <p:spPr>
          <a:xfrm rot="5400000">
            <a:off x="541339" y="190500"/>
            <a:ext cx="5851526" cy="6019800"/>
          </a:xfrm>
          <a:prstGeom prst="rect">
            <a:avLst/>
          </a:prstGeom>
          <a:noFill/>
          <a:ln>
            <a:noFill/>
          </a:ln>
        </p:spPr>
        <p:txBody>
          <a:bodyPr spcFirstLastPara="1" wrap="square" lIns="91425" tIns="45700" rIns="91425" bIns="45700" anchor="t" anchorCtr="0">
            <a:normAutofit/>
          </a:bodyPr>
          <a:lstStyle>
            <a:lvl1pPr marL="685800" lvl="0" indent="-514350" algn="l">
              <a:spcBef>
                <a:spcPts val="540"/>
              </a:spcBef>
              <a:spcAft>
                <a:spcPts val="0"/>
              </a:spcAft>
              <a:buClr>
                <a:schemeClr val="dk1"/>
              </a:buClr>
              <a:buSzPts val="1800"/>
              <a:buChar char="•"/>
              <a:defRPr/>
            </a:lvl1pPr>
            <a:lvl2pPr marL="1371600" lvl="1" indent="-514350" algn="l">
              <a:spcBef>
                <a:spcPts val="540"/>
              </a:spcBef>
              <a:spcAft>
                <a:spcPts val="0"/>
              </a:spcAft>
              <a:buClr>
                <a:schemeClr val="dk1"/>
              </a:buClr>
              <a:buSzPts val="1800"/>
              <a:buChar char="–"/>
              <a:defRPr/>
            </a:lvl2pPr>
            <a:lvl3pPr marL="2057400" lvl="2" indent="-514350" algn="l">
              <a:spcBef>
                <a:spcPts val="540"/>
              </a:spcBef>
              <a:spcAft>
                <a:spcPts val="0"/>
              </a:spcAft>
              <a:buClr>
                <a:schemeClr val="dk1"/>
              </a:buClr>
              <a:buSzPts val="1800"/>
              <a:buChar char="•"/>
              <a:defRPr/>
            </a:lvl3pPr>
            <a:lvl4pPr marL="2743200" lvl="3" indent="-514350" algn="l">
              <a:spcBef>
                <a:spcPts val="540"/>
              </a:spcBef>
              <a:spcAft>
                <a:spcPts val="0"/>
              </a:spcAft>
              <a:buClr>
                <a:schemeClr val="dk1"/>
              </a:buClr>
              <a:buSzPts val="1800"/>
              <a:buChar char="–"/>
              <a:defRPr/>
            </a:lvl4pPr>
            <a:lvl5pPr marL="3429000" lvl="4" indent="-514350" algn="l">
              <a:spcBef>
                <a:spcPts val="540"/>
              </a:spcBef>
              <a:spcAft>
                <a:spcPts val="0"/>
              </a:spcAft>
              <a:buClr>
                <a:schemeClr val="dk1"/>
              </a:buClr>
              <a:buSzPts val="1800"/>
              <a:buChar char="»"/>
              <a:defRPr/>
            </a:lvl5pPr>
            <a:lvl6pPr marL="4114800" lvl="5" indent="-514350" algn="l">
              <a:spcBef>
                <a:spcPts val="540"/>
              </a:spcBef>
              <a:spcAft>
                <a:spcPts val="0"/>
              </a:spcAft>
              <a:buClr>
                <a:schemeClr val="dk1"/>
              </a:buClr>
              <a:buSzPts val="1800"/>
              <a:buChar char="•"/>
              <a:defRPr/>
            </a:lvl6pPr>
            <a:lvl7pPr marL="4800600" lvl="6" indent="-514350" algn="l">
              <a:spcBef>
                <a:spcPts val="540"/>
              </a:spcBef>
              <a:spcAft>
                <a:spcPts val="0"/>
              </a:spcAft>
              <a:buClr>
                <a:schemeClr val="dk1"/>
              </a:buClr>
              <a:buSzPts val="1800"/>
              <a:buChar char="•"/>
              <a:defRPr/>
            </a:lvl7pPr>
            <a:lvl8pPr marL="5486400" lvl="7" indent="-514350" algn="l">
              <a:spcBef>
                <a:spcPts val="540"/>
              </a:spcBef>
              <a:spcAft>
                <a:spcPts val="0"/>
              </a:spcAft>
              <a:buClr>
                <a:schemeClr val="dk1"/>
              </a:buClr>
              <a:buSzPts val="1800"/>
              <a:buChar char="•"/>
              <a:defRPr/>
            </a:lvl8pPr>
            <a:lvl9pPr marL="6172200" lvl="8" indent="-514350" algn="l">
              <a:spcBef>
                <a:spcPts val="540"/>
              </a:spcBef>
              <a:spcAft>
                <a:spcPts val="0"/>
              </a:spcAft>
              <a:buClr>
                <a:schemeClr val="dk1"/>
              </a:buClr>
              <a:buSzPts val="1800"/>
              <a:buChar char="•"/>
              <a:defRPr/>
            </a:lvl9pPr>
          </a:lstStyle>
          <a:p>
            <a:endParaRPr/>
          </a:p>
        </p:txBody>
      </p:sp>
      <p:sp>
        <p:nvSpPr>
          <p:cNvPr id="81" name="Google Shape;81;p19"/>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9"/>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9"/>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341074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424988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935783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30357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920708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19246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153838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6229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343123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553308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474457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34917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12"/>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2"/>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3"/>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13"/>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1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4"/>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14"/>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14"/>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14"/>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1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1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16"/>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6"/>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16"/>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1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7"/>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7"/>
          <p:cNvSpPr>
            <a:spLocks noGrp="1"/>
          </p:cNvSpPr>
          <p:nvPr>
            <p:ph type="pic" idx="2"/>
          </p:nvPr>
        </p:nvSpPr>
        <p:spPr>
          <a:xfrm>
            <a:off x="1792288" y="612775"/>
            <a:ext cx="5486400" cy="4114800"/>
          </a:xfrm>
          <a:prstGeom prst="rect">
            <a:avLst/>
          </a:prstGeom>
          <a:noFill/>
          <a:ln>
            <a:noFill/>
          </a:ln>
        </p:spPr>
      </p:sp>
      <p:sp>
        <p:nvSpPr>
          <p:cNvPr id="64" name="Google Shape;64;p17"/>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1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2933"/>
              <a:buFont typeface="Calibri"/>
              <a:buNone/>
              <a:defRPr sz="2933"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8"/>
          <p:cNvSpPr txBox="1">
            <a:spLocks noGrp="1"/>
          </p:cNvSpPr>
          <p:nvPr>
            <p:ph type="body" idx="1"/>
          </p:nvPr>
        </p:nvSpPr>
        <p:spPr>
          <a:xfrm>
            <a:off x="457200" y="1600201"/>
            <a:ext cx="8229600" cy="4525964"/>
          </a:xfrm>
          <a:prstGeom prst="rect">
            <a:avLst/>
          </a:prstGeom>
          <a:noFill/>
          <a:ln>
            <a:noFill/>
          </a:ln>
        </p:spPr>
        <p:txBody>
          <a:bodyPr spcFirstLastPara="1" wrap="square" lIns="91425" tIns="45700" rIns="91425" bIns="45700" anchor="t" anchorCtr="0">
            <a:normAutofit/>
          </a:bodyPr>
          <a:lstStyle>
            <a:lvl1pPr marL="457200" marR="0" lvl="0" indent="-364045" algn="l" rtl="0">
              <a:spcBef>
                <a:spcPts val="427"/>
              </a:spcBef>
              <a:spcAft>
                <a:spcPts val="0"/>
              </a:spcAft>
              <a:buClr>
                <a:schemeClr val="dk1"/>
              </a:buClr>
              <a:buSzPts val="2133"/>
              <a:buFont typeface="Arial"/>
              <a:buChar char="•"/>
              <a:defRPr sz="2133" b="0" i="0" u="none" strike="noStrike" cap="none">
                <a:solidFill>
                  <a:schemeClr val="dk1"/>
                </a:solidFill>
                <a:latin typeface="Calibri"/>
                <a:ea typeface="Calibri"/>
                <a:cs typeface="Calibri"/>
                <a:sym typeface="Calibri"/>
              </a:defRPr>
            </a:lvl1pPr>
            <a:lvl2pPr marL="914400" marR="0" lvl="1" indent="-347154" algn="l" rtl="0">
              <a:spcBef>
                <a:spcPts val="373"/>
              </a:spcBef>
              <a:spcAft>
                <a:spcPts val="0"/>
              </a:spcAft>
              <a:buClr>
                <a:schemeClr val="dk1"/>
              </a:buClr>
              <a:buSzPts val="1867"/>
              <a:buFont typeface="Arial"/>
              <a:buChar char="–"/>
              <a:defRPr sz="1867" b="0" i="0" u="none" strike="noStrike" cap="none">
                <a:solidFill>
                  <a:schemeClr val="dk1"/>
                </a:solidFill>
                <a:latin typeface="Calibri"/>
                <a:ea typeface="Calibri"/>
                <a:cs typeface="Calibri"/>
                <a:sym typeface="Calibri"/>
              </a:defRPr>
            </a:lvl2pPr>
            <a:lvl3pPr marL="1371600" marR="0" lvl="2"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4pPr>
            <a:lvl5pPr marL="2286000" marR="0" lvl="4"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5pPr>
            <a:lvl6pPr marL="2743200" marR="0" lvl="5"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6pPr>
            <a:lvl7pPr marL="3200400" marR="0" lvl="6"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7pPr>
            <a:lvl8pPr marL="3657600" marR="0" lvl="7"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8pPr>
            <a:lvl9pPr marL="4114800" marR="0" lvl="8"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9pPr>
          </a:lstStyle>
          <a:p>
            <a:endParaRPr/>
          </a:p>
        </p:txBody>
      </p:sp>
      <p:sp>
        <p:nvSpPr>
          <p:cNvPr id="12" name="Google Shape;12;p8"/>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endParaRPr/>
          </a:p>
        </p:txBody>
      </p:sp>
      <p:sp>
        <p:nvSpPr>
          <p:cNvPr id="13" name="Google Shape;13;p8"/>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endParaRPr/>
          </a:p>
        </p:txBody>
      </p:sp>
      <p:sp>
        <p:nvSpPr>
          <p:cNvPr id="14" name="Google Shape;14;p8"/>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0969676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3/19/2026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3401021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hyperlink" Target="https://bsky.app/profile/thisisblindit.bsky.social" TargetMode="External"/><Relationship Id="rId3" Type="http://schemas.openxmlformats.org/officeDocument/2006/relationships/hyperlink" Target="mailto:mike@blindit.org" TargetMode="External"/><Relationship Id="rId7" Type="http://schemas.openxmlformats.org/officeDocument/2006/relationships/hyperlink" Target="https://www.facebook.com/BlindInstituteOfTechnology" TargetMode="External"/><Relationship Id="rId12" Type="http://schemas.openxmlformats.org/officeDocument/2006/relationships/image" Target="../media/image25.jpg"/><Relationship Id="rId17" Type="http://schemas.openxmlformats.org/officeDocument/2006/relationships/image" Target="../media/image28.jpeg"/><Relationship Id="rId2" Type="http://schemas.openxmlformats.org/officeDocument/2006/relationships/notesSlide" Target="../notesSlides/notesSlide8.xml"/><Relationship Id="rId16" Type="http://schemas.openxmlformats.org/officeDocument/2006/relationships/image" Target="../media/image27.png"/><Relationship Id="rId1" Type="http://schemas.openxmlformats.org/officeDocument/2006/relationships/slideLayout" Target="../slideLayouts/slideLayout14.xml"/><Relationship Id="rId6" Type="http://schemas.openxmlformats.org/officeDocument/2006/relationships/image" Target="../media/image22.png"/><Relationship Id="rId11" Type="http://schemas.openxmlformats.org/officeDocument/2006/relationships/hyperlink" Target="https://x.com/ThisIsBlindIT" TargetMode="External"/><Relationship Id="rId5" Type="http://schemas.openxmlformats.org/officeDocument/2006/relationships/hyperlink" Target="https://www.linkedin.com/company/blind-institute-of-technology/" TargetMode="External"/><Relationship Id="rId15" Type="http://schemas.openxmlformats.org/officeDocument/2006/relationships/hyperlink" Target="https://www.youtube.com/BlindInstitute" TargetMode="External"/><Relationship Id="rId10" Type="http://schemas.openxmlformats.org/officeDocument/2006/relationships/image" Target="../media/image24.png"/><Relationship Id="rId4" Type="http://schemas.openxmlformats.org/officeDocument/2006/relationships/hyperlink" Target="http://www.blindit.org/" TargetMode="External"/><Relationship Id="rId9" Type="http://schemas.openxmlformats.org/officeDocument/2006/relationships/hyperlink" Target="https://www.instagram.com/blinditorg/" TargetMode="External"/><Relationship Id="rId14"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2CF61"/>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0" y="0"/>
            <a:ext cx="3238500" cy="10287000"/>
            <a:chOff x="0" y="0"/>
            <a:chExt cx="852938" cy="2709333"/>
          </a:xfrm>
        </p:grpSpPr>
        <p:sp>
          <p:nvSpPr>
            <p:cNvPr id="3" name="Freeform 3"/>
            <p:cNvSpPr/>
            <p:nvPr/>
          </p:nvSpPr>
          <p:spPr>
            <a:xfrm>
              <a:off x="0" y="0"/>
              <a:ext cx="852938" cy="2709333"/>
            </a:xfrm>
            <a:custGeom>
              <a:avLst/>
              <a:gdLst/>
              <a:ahLst/>
              <a:cxnLst/>
              <a:rect l="l" t="t" r="r" b="b"/>
              <a:pathLst>
                <a:path w="852938" h="2709333">
                  <a:moveTo>
                    <a:pt x="0" y="0"/>
                  </a:moveTo>
                  <a:lnTo>
                    <a:pt x="852938" y="0"/>
                  </a:lnTo>
                  <a:lnTo>
                    <a:pt x="852938" y="2709333"/>
                  </a:lnTo>
                  <a:lnTo>
                    <a:pt x="0" y="2709333"/>
                  </a:lnTo>
                  <a:close/>
                </a:path>
              </a:pathLst>
            </a:custGeom>
            <a:solidFill>
              <a:srgbClr val="6107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4" name="TextBox 4"/>
            <p:cNvSpPr txBox="1"/>
            <p:nvPr/>
          </p:nvSpPr>
          <p:spPr>
            <a:xfrm>
              <a:off x="0" y="-76200"/>
              <a:ext cx="852938" cy="2785533"/>
            </a:xfrm>
            <a:prstGeom prst="rect">
              <a:avLst/>
            </a:prstGeom>
          </p:spPr>
          <p:txBody>
            <a:bodyPr lIns="50800" tIns="50800" rIns="50800" bIns="50800" rtlCol="0" anchor="ctr"/>
            <a:lstStyle/>
            <a:p>
              <a:pPr marL="0" marR="0" lvl="0" indent="0" algn="ctr" defTabSz="914400" rtl="0" eaLnBrk="1" fontAlgn="auto" latinLnBrk="0" hangingPunct="1">
                <a:lnSpc>
                  <a:spcPts val="28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5" name="Group 5" descr="A smiling man with straight brown hair wears dark sunglasses and a metallic gold jacket with “Trailblazer” written on it. He holds a white cane in his right hand, indicating he is visually impaired. The background is plain white."/>
          <p:cNvGrpSpPr/>
          <p:nvPr/>
        </p:nvGrpSpPr>
        <p:grpSpPr>
          <a:xfrm>
            <a:off x="666750" y="666750"/>
            <a:ext cx="7191375" cy="8953500"/>
            <a:chOff x="0" y="0"/>
            <a:chExt cx="928643" cy="1156192"/>
          </a:xfrm>
        </p:grpSpPr>
        <p:sp>
          <p:nvSpPr>
            <p:cNvPr id="6" name="Freeform 6" descr="A smiling man with straight brown hair wears dark sunglasses and a metallic gold jacket with “Trailblazer” written on it. He holds a white cane in his right hand, indicating he is visually impaired. The background is plain white."/>
            <p:cNvSpPr/>
            <p:nvPr/>
          </p:nvSpPr>
          <p:spPr>
            <a:xfrm>
              <a:off x="0" y="0"/>
              <a:ext cx="928643" cy="1156192"/>
            </a:xfrm>
            <a:custGeom>
              <a:avLst/>
              <a:gdLst/>
              <a:ahLst/>
              <a:cxnLst/>
              <a:rect l="l" t="t" r="r" b="b"/>
              <a:pathLst>
                <a:path w="928643" h="1156192">
                  <a:moveTo>
                    <a:pt x="37679" y="0"/>
                  </a:moveTo>
                  <a:lnTo>
                    <a:pt x="890964" y="0"/>
                  </a:lnTo>
                  <a:cubicBezTo>
                    <a:pt x="900957" y="0"/>
                    <a:pt x="910541" y="3970"/>
                    <a:pt x="917607" y="11036"/>
                  </a:cubicBezTo>
                  <a:cubicBezTo>
                    <a:pt x="924673" y="18102"/>
                    <a:pt x="928643" y="27686"/>
                    <a:pt x="928643" y="37679"/>
                  </a:cubicBezTo>
                  <a:lnTo>
                    <a:pt x="928643" y="1118512"/>
                  </a:lnTo>
                  <a:cubicBezTo>
                    <a:pt x="928643" y="1139322"/>
                    <a:pt x="911774" y="1156192"/>
                    <a:pt x="890964" y="1156192"/>
                  </a:cubicBezTo>
                  <a:lnTo>
                    <a:pt x="37679" y="1156192"/>
                  </a:lnTo>
                  <a:cubicBezTo>
                    <a:pt x="16870" y="1156192"/>
                    <a:pt x="0" y="1139322"/>
                    <a:pt x="0" y="1118512"/>
                  </a:cubicBezTo>
                  <a:lnTo>
                    <a:pt x="0" y="37679"/>
                  </a:lnTo>
                  <a:cubicBezTo>
                    <a:pt x="0" y="16870"/>
                    <a:pt x="16870" y="0"/>
                    <a:pt x="37679" y="0"/>
                  </a:cubicBezTo>
                  <a:close/>
                </a:path>
              </a:pathLst>
            </a:custGeom>
            <a:blipFill>
              <a:blip r:embed="rId2"/>
              <a:stretch>
                <a:fillRect l="-27833" r="-27833"/>
              </a:stretch>
            </a:blip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7" name="Freeform 7" descr="Black Blind Institute of Technology logo"/>
          <p:cNvSpPr/>
          <p:nvPr/>
        </p:nvSpPr>
        <p:spPr>
          <a:xfrm>
            <a:off x="14644928" y="8084347"/>
            <a:ext cx="3256731" cy="1954038"/>
          </a:xfrm>
          <a:custGeom>
            <a:avLst/>
            <a:gdLst/>
            <a:ahLst/>
            <a:cxnLst/>
            <a:rect l="l" t="t" r="r" b="b"/>
            <a:pathLst>
              <a:path w="3256731" h="1954038">
                <a:moveTo>
                  <a:pt x="0" y="0"/>
                </a:moveTo>
                <a:lnTo>
                  <a:pt x="3256730" y="0"/>
                </a:lnTo>
                <a:lnTo>
                  <a:pt x="3256730" y="1954038"/>
                </a:lnTo>
                <a:lnTo>
                  <a:pt x="0" y="195403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2" name="TextBox 12"/>
          <p:cNvSpPr txBox="1"/>
          <p:nvPr/>
        </p:nvSpPr>
        <p:spPr>
          <a:xfrm>
            <a:off x="8305800" y="4689369"/>
            <a:ext cx="9067800" cy="1901931"/>
          </a:xfrm>
          <a:prstGeom prst="rect">
            <a:avLst/>
          </a:prstGeom>
        </p:spPr>
        <p:txBody>
          <a:bodyPr wrap="square" lIns="0" tIns="0" rIns="0" bIns="0" rtlCol="0" anchor="t">
            <a:spAutoFit/>
          </a:bodyPr>
          <a:lstStyle/>
          <a:p>
            <a:pPr marL="0" marR="0" lvl="0" indent="0" algn="l" defTabSz="914400" rtl="0" eaLnBrk="1" fontAlgn="auto" latinLnBrk="0" hangingPunct="1">
              <a:lnSpc>
                <a:spcPts val="3780"/>
              </a:lnSpc>
              <a:spcBef>
                <a:spcPts val="0"/>
              </a:spcBef>
              <a:spcAft>
                <a:spcPts val="0"/>
              </a:spcAft>
              <a:buClrTx/>
              <a:buSzTx/>
              <a:buFontTx/>
              <a:buNone/>
              <a:tabLst/>
              <a:defRPr/>
            </a:pPr>
            <a:r>
              <a:rPr kumimoji="0" lang="en-US" sz="2200" b="0" i="1" u="none" strike="noStrike" kern="1200" cap="none" spc="0" normalizeH="0" baseline="0" noProof="0" dirty="0">
                <a:ln>
                  <a:noFill/>
                </a:ln>
                <a:solidFill>
                  <a:srgbClr val="000000"/>
                </a:solidFill>
                <a:effectLst/>
                <a:uLnTx/>
                <a:uFillTx/>
                <a:latin typeface="Candara" panose="020E0502030303020204" pitchFamily="34" charset="0"/>
                <a:ea typeface="Canva Sans Italics"/>
                <a:cs typeface="Canva Sans Italics"/>
                <a:sym typeface="Canva Sans Italics"/>
              </a:rPr>
              <a:t>Blind Institute of Technology (BIT) is a global nonprofit advancing workforce equity by training and connecting skilled professionals with disabilities to competitive tech careers. BIT is the only Salesforce-approved training provider for professionals with disabilities.</a:t>
            </a:r>
          </a:p>
        </p:txBody>
      </p:sp>
      <p:sp>
        <p:nvSpPr>
          <p:cNvPr id="11" name="TextBox 11"/>
          <p:cNvSpPr txBox="1"/>
          <p:nvPr/>
        </p:nvSpPr>
        <p:spPr>
          <a:xfrm>
            <a:off x="3383164" y="9709773"/>
            <a:ext cx="9201459" cy="402033"/>
          </a:xfrm>
          <a:prstGeom prst="rect">
            <a:avLst/>
          </a:prstGeom>
        </p:spPr>
        <p:txBody>
          <a:bodyPr wrap="square" lIns="0" tIns="0" rIns="0" bIns="0" rtlCol="0" anchor="t">
            <a:spAutoFit/>
          </a:bodyPr>
          <a:lstStyle/>
          <a:p>
            <a:pPr marL="0" marR="0" lvl="0" indent="0" algn="l" defTabSz="914400" rtl="0" eaLnBrk="1" fontAlgn="auto" latinLnBrk="0" hangingPunct="1">
              <a:lnSpc>
                <a:spcPts val="3299"/>
              </a:lnSpc>
              <a:spcBef>
                <a:spcPts val="0"/>
              </a:spcBef>
              <a:spcAft>
                <a:spcPts val="0"/>
              </a:spcAft>
              <a:buClrTx/>
              <a:buSzTx/>
              <a:buFontTx/>
              <a:buNone/>
              <a:tabLst/>
              <a:defRPr/>
            </a:pPr>
            <a:r>
              <a:rPr kumimoji="0" lang="en-US" sz="2500" b="0" i="0" u="none" strike="noStrike" kern="1200" cap="none" spc="-29" normalizeH="0" baseline="0" noProof="0" dirty="0">
                <a:ln>
                  <a:noFill/>
                </a:ln>
                <a:solidFill>
                  <a:srgbClr val="000000"/>
                </a:solidFill>
                <a:effectLst/>
                <a:uLnTx/>
                <a:uFillTx/>
                <a:latin typeface="Candara" panose="020E0502030303020204" pitchFamily="34" charset="0"/>
                <a:ea typeface="Telegraf"/>
                <a:cs typeface="Telegraf"/>
                <a:sym typeface="Telegraf"/>
              </a:rPr>
              <a:t>Presented by Mike Hess, Founder &amp; Executive Director</a:t>
            </a:r>
          </a:p>
        </p:txBody>
      </p:sp>
      <p:grpSp>
        <p:nvGrpSpPr>
          <p:cNvPr id="8" name="Group 8" descr="Breaking Barriers, Building Futures: How BIT’s Registered Apprenticeship Program Empowers Talent with Disabilities"/>
          <p:cNvGrpSpPr/>
          <p:nvPr/>
        </p:nvGrpSpPr>
        <p:grpSpPr>
          <a:xfrm>
            <a:off x="8231729" y="1091007"/>
            <a:ext cx="9916785" cy="3116820"/>
            <a:chOff x="-1" y="578376"/>
            <a:chExt cx="13222380" cy="4155759"/>
          </a:xfrm>
        </p:grpSpPr>
        <p:sp>
          <p:nvSpPr>
            <p:cNvPr id="9" name="TextBox 9"/>
            <p:cNvSpPr txBox="1"/>
            <p:nvPr/>
          </p:nvSpPr>
          <p:spPr>
            <a:xfrm>
              <a:off x="0" y="1779481"/>
              <a:ext cx="12519360" cy="2954654"/>
            </a:xfrm>
            <a:prstGeom prst="rect">
              <a:avLst/>
            </a:prstGeom>
          </p:spPr>
          <p:txBody>
            <a:bodyPr lIns="0" tIns="0" rIns="0" bIns="0" rtlCol="0" anchor="t">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4800" b="1" i="0" u="none" strike="noStrike" kern="1200" cap="none" spc="-81" normalizeH="0" baseline="0" noProof="0" dirty="0">
                  <a:ln>
                    <a:noFill/>
                  </a:ln>
                  <a:solidFill>
                    <a:srgbClr val="000000"/>
                  </a:solidFill>
                  <a:effectLst/>
                  <a:uLnTx/>
                  <a:uFillTx/>
                  <a:latin typeface="Aharoni" panose="02010803020104030203" pitchFamily="2" charset="-79"/>
                  <a:ea typeface="Telegraf Bold"/>
                  <a:cs typeface="Aharoni" panose="02010803020104030203" pitchFamily="2" charset="-79"/>
                  <a:sym typeface="Telegraf Bold"/>
                </a:rPr>
                <a:t>How BIT’s Registered Apprenticeship Program Empowers Talent with Disabilities</a:t>
              </a:r>
            </a:p>
          </p:txBody>
        </p:sp>
        <p:sp>
          <p:nvSpPr>
            <p:cNvPr id="10" name="TextBox 10"/>
            <p:cNvSpPr txBox="1"/>
            <p:nvPr/>
          </p:nvSpPr>
          <p:spPr>
            <a:xfrm>
              <a:off x="-1" y="578376"/>
              <a:ext cx="13222380" cy="1079783"/>
            </a:xfrm>
            <a:prstGeom prst="rect">
              <a:avLst/>
            </a:prstGeom>
          </p:spPr>
          <p:txBody>
            <a:bodyPr wrap="square" lIns="0" tIns="0" rIns="0" bIns="0" rtlCol="0" anchor="t">
              <a:spAutoFit/>
            </a:bodyPr>
            <a:lstStyle/>
            <a:p>
              <a:pPr marL="0" marR="0" lvl="0" indent="0" algn="l" defTabSz="914400" rtl="0" eaLnBrk="1" fontAlgn="auto" latinLnBrk="0" hangingPunct="1">
                <a:lnSpc>
                  <a:spcPts val="6489"/>
                </a:lnSpc>
                <a:spcBef>
                  <a:spcPts val="0"/>
                </a:spcBef>
                <a:spcAft>
                  <a:spcPts val="0"/>
                </a:spcAft>
                <a:buClrTx/>
                <a:buSzTx/>
                <a:buFontTx/>
                <a:buNone/>
                <a:tabLst/>
                <a:defRPr/>
              </a:pPr>
              <a:r>
                <a:rPr kumimoji="0" lang="en-US" sz="4800" b="1" i="0" u="none" strike="noStrike" kern="1200" cap="none" spc="-58" normalizeH="0" baseline="0" noProof="0" dirty="0">
                  <a:ln>
                    <a:noFill/>
                  </a:ln>
                  <a:solidFill>
                    <a:srgbClr val="000000"/>
                  </a:solidFill>
                  <a:effectLst/>
                  <a:uLnTx/>
                  <a:uFillTx/>
                  <a:latin typeface="Aharoni" panose="02010803020104030203" pitchFamily="2" charset="-79"/>
                  <a:ea typeface="Telegraf Bold"/>
                  <a:cs typeface="Aharoni" panose="02010803020104030203" pitchFamily="2" charset="-79"/>
                  <a:sym typeface="Telegraf Bold"/>
                </a:rPr>
                <a:t>Breaking Barriers, Building Futures:</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8">
          <a:extLst>
            <a:ext uri="{FF2B5EF4-FFF2-40B4-BE49-F238E27FC236}">
              <a16:creationId xmlns:a16="http://schemas.microsoft.com/office/drawing/2014/main" id="{0157188E-A6AA-1FFC-EC6B-6C835A3BAD25}"/>
            </a:ext>
          </a:extLst>
        </p:cNvPr>
        <p:cNvGrpSpPr/>
        <p:nvPr/>
      </p:nvGrpSpPr>
      <p:grpSpPr>
        <a:xfrm>
          <a:off x="0" y="0"/>
          <a:ext cx="0" cy="0"/>
          <a:chOff x="0" y="0"/>
          <a:chExt cx="0" cy="0"/>
        </a:xfrm>
      </p:grpSpPr>
      <p:sp>
        <p:nvSpPr>
          <p:cNvPr id="4" name="Google Shape;140;p5">
            <a:extLst>
              <a:ext uri="{FF2B5EF4-FFF2-40B4-BE49-F238E27FC236}">
                <a16:creationId xmlns:a16="http://schemas.microsoft.com/office/drawing/2014/main" id="{975D21C7-5B53-3FD4-F442-052F8FAA83B3}"/>
              </a:ext>
              <a:ext uri="{C183D7F6-B498-43B3-948B-1728B52AA6E4}">
                <adec:decorative xmlns:adec="http://schemas.microsoft.com/office/drawing/2017/decorative" val="1"/>
              </a:ext>
            </a:extLst>
          </p:cNvPr>
          <p:cNvSpPr/>
          <p:nvPr/>
        </p:nvSpPr>
        <p:spPr>
          <a:xfrm>
            <a:off x="13269385" y="449754"/>
            <a:ext cx="2796904" cy="3145534"/>
          </a:xfrm>
          <a:custGeom>
            <a:avLst/>
            <a:gdLst/>
            <a:ahLst/>
            <a:cxnLst/>
            <a:rect l="l" t="t" r="r" b="b"/>
            <a:pathLst>
              <a:path w="2796904" h="3145534" extrusionOk="0">
                <a:moveTo>
                  <a:pt x="0" y="0"/>
                </a:moveTo>
                <a:lnTo>
                  <a:pt x="2796904" y="0"/>
                </a:lnTo>
                <a:lnTo>
                  <a:pt x="2796904" y="3145535"/>
                </a:lnTo>
                <a:lnTo>
                  <a:pt x="0" y="3145535"/>
                </a:lnTo>
                <a:lnTo>
                  <a:pt x="0" y="0"/>
                </a:lnTo>
                <a:close/>
              </a:path>
            </a:pathLst>
          </a:custGeom>
          <a:blipFill rotWithShape="1">
            <a:blip r:embed="rId3">
              <a:alphaModFix amt="50000"/>
            </a:blip>
            <a:stretch>
              <a:fillRect/>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85;p1">
            <a:extLst>
              <a:ext uri="{FF2B5EF4-FFF2-40B4-BE49-F238E27FC236}">
                <a16:creationId xmlns:a16="http://schemas.microsoft.com/office/drawing/2014/main" id="{2B3C6699-A66B-BA27-2411-5E3643DC37B9}"/>
              </a:ext>
              <a:ext uri="{C183D7F6-B498-43B3-948B-1728B52AA6E4}">
                <adec:decorative xmlns:adec="http://schemas.microsoft.com/office/drawing/2017/decorative" val="1"/>
              </a:ext>
            </a:extLst>
          </p:cNvPr>
          <p:cNvSpPr/>
          <p:nvPr/>
        </p:nvSpPr>
        <p:spPr>
          <a:xfrm>
            <a:off x="15852166" y="321930"/>
            <a:ext cx="1984087" cy="2193662"/>
          </a:xfrm>
          <a:custGeom>
            <a:avLst/>
            <a:gdLst/>
            <a:ahLst/>
            <a:cxnLst/>
            <a:rect l="l" t="t" r="r" b="b"/>
            <a:pathLst>
              <a:path w="4118692" h="4118692" extrusionOk="0">
                <a:moveTo>
                  <a:pt x="0" y="0"/>
                </a:moveTo>
                <a:lnTo>
                  <a:pt x="4118692" y="0"/>
                </a:lnTo>
                <a:lnTo>
                  <a:pt x="4118692" y="4118692"/>
                </a:lnTo>
                <a:lnTo>
                  <a:pt x="0" y="4118692"/>
                </a:lnTo>
                <a:lnTo>
                  <a:pt x="0" y="0"/>
                </a:lnTo>
                <a:close/>
              </a:path>
            </a:pathLst>
          </a:custGeom>
          <a:blipFill rotWithShape="1">
            <a:blip r:embed="rId4">
              <a:alphaModFix/>
            </a:blip>
            <a:stretch>
              <a:fillRect/>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6" name="Picture 5" descr="A man with a full beard and mustache smiles broadly, showing his teeth. He is wearing a black shirt and is facing the camera against a transparent background. The photo is closely cropped around his face and shoulders.">
            <a:extLst>
              <a:ext uri="{FF2B5EF4-FFF2-40B4-BE49-F238E27FC236}">
                <a16:creationId xmlns:a16="http://schemas.microsoft.com/office/drawing/2014/main" id="{A120F9E8-09FA-5E58-83F6-97A4373E7A26}"/>
              </a:ext>
            </a:extLst>
          </p:cNvPr>
          <p:cNvPicPr>
            <a:picLocks noChangeAspect="1"/>
          </p:cNvPicPr>
          <p:nvPr/>
        </p:nvPicPr>
        <p:blipFill>
          <a:blip r:embed="rId5"/>
          <a:srcRect l="13775" r="3609" b="15663"/>
          <a:stretch>
            <a:fillRect/>
          </a:stretch>
        </p:blipFill>
        <p:spPr>
          <a:xfrm>
            <a:off x="0" y="2382666"/>
            <a:ext cx="5807241" cy="7904334"/>
          </a:xfrm>
          <a:prstGeom prst="rect">
            <a:avLst/>
          </a:prstGeom>
        </p:spPr>
      </p:pic>
      <p:sp>
        <p:nvSpPr>
          <p:cNvPr id="5" name="TextBox 4">
            <a:extLst>
              <a:ext uri="{FF2B5EF4-FFF2-40B4-BE49-F238E27FC236}">
                <a16:creationId xmlns:a16="http://schemas.microsoft.com/office/drawing/2014/main" id="{BC4632B5-73D6-000F-9EFC-12B942EE50A8}"/>
              </a:ext>
            </a:extLst>
          </p:cNvPr>
          <p:cNvSpPr txBox="1"/>
          <p:nvPr/>
        </p:nvSpPr>
        <p:spPr>
          <a:xfrm>
            <a:off x="7454683" y="4059737"/>
            <a:ext cx="9100770" cy="5078313"/>
          </a:xfrm>
          <a:prstGeom prst="rect">
            <a:avLst/>
          </a:prstGeom>
          <a:noFill/>
        </p:spPr>
        <p:txBody>
          <a:bodyPr wrap="square" rtlCol="0">
            <a:spAutoFit/>
          </a:bodyPr>
          <a:lstStyle/>
          <a:p>
            <a:pPr lvl="0"/>
            <a:r>
              <a:rPr lang="en-US" sz="3600" dirty="0">
                <a:latin typeface="Candara" panose="020E0502030303020204" pitchFamily="34" charset="0"/>
              </a:rPr>
              <a:t>Elliott serves as Academy Director at Blind Institute of Technology, where he leads training programs that prepare professionals with disabilities for technology careers. With more than 15 years of experience across IT, education, and accessibility, he is passionate about using technology to remove barriers, build confidence, and create real-world opportunities for learners.</a:t>
            </a:r>
            <a:endParaRPr kumimoji="0" lang="en-US" sz="3600" b="0" i="0" u="none" strike="noStrike" kern="0" cap="none" spc="0" normalizeH="0" baseline="0" noProof="0" dirty="0">
              <a:ln>
                <a:noFill/>
              </a:ln>
              <a:solidFill>
                <a:srgbClr val="000000"/>
              </a:solidFill>
              <a:effectLst/>
              <a:uLnTx/>
              <a:uFillTx/>
              <a:latin typeface="Candara" panose="020E0502030303020204" pitchFamily="34" charset="0"/>
              <a:sym typeface="Arial"/>
            </a:endParaRPr>
          </a:p>
        </p:txBody>
      </p:sp>
      <p:sp>
        <p:nvSpPr>
          <p:cNvPr id="8" name="Google Shape;134;p5">
            <a:extLst>
              <a:ext uri="{FF2B5EF4-FFF2-40B4-BE49-F238E27FC236}">
                <a16:creationId xmlns:a16="http://schemas.microsoft.com/office/drawing/2014/main" id="{1DEB7210-F3D1-CDA0-D808-E39416087C97}"/>
              </a:ext>
            </a:extLst>
          </p:cNvPr>
          <p:cNvSpPr txBox="1">
            <a:spLocks/>
          </p:cNvSpPr>
          <p:nvPr/>
        </p:nvSpPr>
        <p:spPr>
          <a:xfrm>
            <a:off x="1181100" y="1209675"/>
            <a:ext cx="12946665" cy="1538626"/>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buClr>
                <a:srgbClr val="000000"/>
              </a:buClr>
              <a:buSzTx/>
              <a:buFont typeface="Arial"/>
              <a:buNone/>
              <a:defRPr/>
            </a:pPr>
            <a:r>
              <a:rPr lang="en-US" sz="4999" b="1" dirty="0">
                <a:solidFill>
                  <a:srgbClr val="292B2D"/>
                </a:solidFill>
                <a:latin typeface="Aharoni" panose="02010803020104030203" pitchFamily="2" charset="-79"/>
                <a:ea typeface="Arial"/>
                <a:cs typeface="Aharoni" panose="02010803020104030203" pitchFamily="2" charset="-79"/>
                <a:sym typeface="Arial"/>
              </a:rPr>
              <a:t>Elliott Natale</a:t>
            </a:r>
            <a:br>
              <a:rPr lang="en-US" sz="4999" b="1" dirty="0">
                <a:solidFill>
                  <a:srgbClr val="292B2D"/>
                </a:solidFill>
                <a:latin typeface="Aharoni" panose="02010803020104030203" pitchFamily="2" charset="-79"/>
                <a:ea typeface="Arial"/>
                <a:cs typeface="Aharoni" panose="02010803020104030203" pitchFamily="2" charset="-79"/>
                <a:sym typeface="Arial"/>
              </a:rPr>
            </a:br>
            <a:r>
              <a:rPr lang="en-US" sz="4999" b="1" i="1" dirty="0">
                <a:solidFill>
                  <a:srgbClr val="292B2D"/>
                </a:solidFill>
                <a:latin typeface="Aharoni" panose="02010803020104030203" pitchFamily="2" charset="-79"/>
                <a:ea typeface="Arial"/>
                <a:cs typeface="Aharoni" panose="02010803020104030203" pitchFamily="2" charset="-79"/>
                <a:sym typeface="Arial"/>
              </a:rPr>
              <a:t>Director of BIT Academy</a:t>
            </a:r>
            <a:endParaRPr lang="en-US" sz="1400" b="1" i="1" dirty="0">
              <a:solidFill>
                <a:srgbClr val="000000"/>
              </a:solidFill>
              <a:latin typeface="Aharoni" panose="02010803020104030203" pitchFamily="2" charset="-79"/>
              <a:ea typeface="Arial"/>
              <a:cs typeface="Aharoni" panose="02010803020104030203" pitchFamily="2" charset="-79"/>
              <a:sym typeface="Arial"/>
            </a:endParaRPr>
          </a:p>
        </p:txBody>
      </p:sp>
    </p:spTree>
    <p:extLst>
      <p:ext uri="{BB962C8B-B14F-4D97-AF65-F5344CB8AC3E}">
        <p14:creationId xmlns:p14="http://schemas.microsoft.com/office/powerpoint/2010/main" val="2813658789"/>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g38ebf480176_0_6">
            <a:extLst>
              <a:ext uri="{C183D7F6-B498-43B3-948B-1728B52AA6E4}">
                <adec:decorative xmlns:adec="http://schemas.microsoft.com/office/drawing/2017/decorative" val="1"/>
              </a:ext>
            </a:extLst>
          </p:cNvPr>
          <p:cNvSpPr/>
          <p:nvPr/>
        </p:nvSpPr>
        <p:spPr>
          <a:xfrm>
            <a:off x="1589415" y="4669534"/>
            <a:ext cx="2205773" cy="1475111"/>
          </a:xfrm>
          <a:custGeom>
            <a:avLst/>
            <a:gdLst/>
            <a:ahLst/>
            <a:cxnLst/>
            <a:rect l="l" t="t" r="r" b="b"/>
            <a:pathLst>
              <a:path w="2205773" h="1475111" extrusionOk="0">
                <a:moveTo>
                  <a:pt x="0" y="0"/>
                </a:moveTo>
                <a:lnTo>
                  <a:pt x="2205773" y="0"/>
                </a:lnTo>
                <a:lnTo>
                  <a:pt x="2205773" y="1475110"/>
                </a:lnTo>
                <a:lnTo>
                  <a:pt x="0" y="1475110"/>
                </a:lnTo>
                <a:lnTo>
                  <a:pt x="0" y="0"/>
                </a:lnTo>
                <a:close/>
              </a:path>
            </a:pathLst>
          </a:custGeom>
          <a:blipFill rotWithShape="1">
            <a:blip r:embed="rId3">
              <a:alphaModFix/>
            </a:blip>
            <a:stretch>
              <a:fillRect/>
            </a:stretch>
          </a:blipFill>
          <a:ln>
            <a:noFill/>
          </a:ln>
        </p:spPr>
        <p:txBody>
          <a:bodyPr/>
          <a:lstStyle/>
          <a:p>
            <a:endParaRPr lang="en-US"/>
          </a:p>
        </p:txBody>
      </p:sp>
      <p:sp>
        <p:nvSpPr>
          <p:cNvPr id="114" name="Google Shape;114;g38ebf480176_0_6">
            <a:extLst>
              <a:ext uri="{C183D7F6-B498-43B3-948B-1728B52AA6E4}">
                <adec:decorative xmlns:adec="http://schemas.microsoft.com/office/drawing/2017/decorative" val="1"/>
              </a:ext>
            </a:extLst>
          </p:cNvPr>
          <p:cNvSpPr/>
          <p:nvPr/>
        </p:nvSpPr>
        <p:spPr>
          <a:xfrm>
            <a:off x="5980966" y="4669534"/>
            <a:ext cx="1479898" cy="1429952"/>
          </a:xfrm>
          <a:custGeom>
            <a:avLst/>
            <a:gdLst/>
            <a:ahLst/>
            <a:cxnLst/>
            <a:rect l="l" t="t" r="r" b="b"/>
            <a:pathLst>
              <a:path w="1479898" h="1429952" extrusionOk="0">
                <a:moveTo>
                  <a:pt x="0" y="0"/>
                </a:moveTo>
                <a:lnTo>
                  <a:pt x="1479898" y="0"/>
                </a:lnTo>
                <a:lnTo>
                  <a:pt x="1479898" y="1429952"/>
                </a:lnTo>
                <a:lnTo>
                  <a:pt x="0" y="1429952"/>
                </a:lnTo>
                <a:lnTo>
                  <a:pt x="0" y="0"/>
                </a:lnTo>
                <a:close/>
              </a:path>
            </a:pathLst>
          </a:custGeom>
          <a:blipFill rotWithShape="1">
            <a:blip r:embed="rId4">
              <a:alphaModFix/>
            </a:blip>
            <a:stretch>
              <a:fillRect/>
            </a:stretch>
          </a:blipFill>
          <a:ln>
            <a:noFill/>
          </a:ln>
        </p:spPr>
        <p:txBody>
          <a:bodyPr/>
          <a:lstStyle/>
          <a:p>
            <a:endParaRPr lang="en-US"/>
          </a:p>
        </p:txBody>
      </p:sp>
      <p:sp>
        <p:nvSpPr>
          <p:cNvPr id="115" name="Google Shape;115;g38ebf480176_0_6">
            <a:extLst>
              <a:ext uri="{C183D7F6-B498-43B3-948B-1728B52AA6E4}">
                <adec:decorative xmlns:adec="http://schemas.microsoft.com/office/drawing/2017/decorative" val="1"/>
              </a:ext>
            </a:extLst>
          </p:cNvPr>
          <p:cNvSpPr/>
          <p:nvPr/>
        </p:nvSpPr>
        <p:spPr>
          <a:xfrm>
            <a:off x="14262634" y="4520366"/>
            <a:ext cx="1569250" cy="1579120"/>
          </a:xfrm>
          <a:custGeom>
            <a:avLst/>
            <a:gdLst/>
            <a:ahLst/>
            <a:cxnLst/>
            <a:rect l="l" t="t" r="r" b="b"/>
            <a:pathLst>
              <a:path w="1569250" h="1579120" extrusionOk="0">
                <a:moveTo>
                  <a:pt x="0" y="0"/>
                </a:moveTo>
                <a:lnTo>
                  <a:pt x="1569250" y="0"/>
                </a:lnTo>
                <a:lnTo>
                  <a:pt x="1569250" y="1579120"/>
                </a:lnTo>
                <a:lnTo>
                  <a:pt x="0" y="1579120"/>
                </a:lnTo>
                <a:lnTo>
                  <a:pt x="0" y="0"/>
                </a:lnTo>
                <a:close/>
              </a:path>
            </a:pathLst>
          </a:custGeom>
          <a:blipFill rotWithShape="1">
            <a:blip r:embed="rId5">
              <a:alphaModFix/>
            </a:blip>
            <a:stretch>
              <a:fillRect/>
            </a:stretch>
          </a:blipFill>
          <a:ln>
            <a:noFill/>
          </a:ln>
        </p:spPr>
        <p:txBody>
          <a:bodyPr/>
          <a:lstStyle/>
          <a:p>
            <a:endParaRPr lang="en-US"/>
          </a:p>
        </p:txBody>
      </p:sp>
      <p:sp>
        <p:nvSpPr>
          <p:cNvPr id="116" name="Google Shape;116;g38ebf480176_0_6">
            <a:extLst>
              <a:ext uri="{C183D7F6-B498-43B3-948B-1728B52AA6E4}">
                <adec:decorative xmlns:adec="http://schemas.microsoft.com/office/drawing/2017/decorative" val="1"/>
              </a:ext>
            </a:extLst>
          </p:cNvPr>
          <p:cNvSpPr/>
          <p:nvPr/>
        </p:nvSpPr>
        <p:spPr>
          <a:xfrm>
            <a:off x="10162696" y="4520366"/>
            <a:ext cx="1348340" cy="1601699"/>
          </a:xfrm>
          <a:custGeom>
            <a:avLst/>
            <a:gdLst/>
            <a:ahLst/>
            <a:cxnLst/>
            <a:rect l="l" t="t" r="r" b="b"/>
            <a:pathLst>
              <a:path w="1348340" h="1601699" extrusionOk="0">
                <a:moveTo>
                  <a:pt x="0" y="0"/>
                </a:moveTo>
                <a:lnTo>
                  <a:pt x="1348340" y="0"/>
                </a:lnTo>
                <a:lnTo>
                  <a:pt x="1348340" y="1601699"/>
                </a:lnTo>
                <a:lnTo>
                  <a:pt x="0" y="1601699"/>
                </a:lnTo>
                <a:lnTo>
                  <a:pt x="0" y="0"/>
                </a:lnTo>
                <a:close/>
              </a:path>
            </a:pathLst>
          </a:custGeom>
          <a:blipFill rotWithShape="1">
            <a:blip r:embed="rId6">
              <a:alphaModFix/>
            </a:blip>
            <a:stretch>
              <a:fillRect/>
            </a:stretch>
          </a:blipFill>
          <a:ln>
            <a:noFill/>
          </a:ln>
        </p:spPr>
        <p:txBody>
          <a:bodyPr/>
          <a:lstStyle/>
          <a:p>
            <a:endParaRPr lang="en-US"/>
          </a:p>
        </p:txBody>
      </p:sp>
      <p:sp>
        <p:nvSpPr>
          <p:cNvPr id="117" name="Google Shape;117;g38ebf480176_0_6"/>
          <p:cNvSpPr txBox="1">
            <a:spLocks noGrp="1"/>
          </p:cNvSpPr>
          <p:nvPr>
            <p:ph type="title" idx="4294967295"/>
          </p:nvPr>
        </p:nvSpPr>
        <p:spPr>
          <a:xfrm>
            <a:off x="1028700" y="1057275"/>
            <a:ext cx="12365700" cy="1538626"/>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999" b="0" i="0" u="none" strike="noStrike" kern="0" cap="none" spc="0" normalizeH="0" baseline="0" noProof="0" dirty="0">
                <a:ln>
                  <a:noFill/>
                </a:ln>
                <a:solidFill>
                  <a:srgbClr val="292B2D"/>
                </a:solidFill>
                <a:effectLst/>
                <a:uLnTx/>
                <a:uFillTx/>
                <a:latin typeface="Aharoni" panose="02010803020104030203" pitchFamily="2" charset="-79"/>
                <a:ea typeface="Arial"/>
                <a:cs typeface="Aharoni" panose="02010803020104030203" pitchFamily="2" charset="-79"/>
                <a:sym typeface="Arial"/>
              </a:rPr>
              <a:t>BIT ACADEMY</a:t>
            </a:r>
            <a:endParaRPr kumimoji="0" lang="en-US" sz="1400" b="0" i="0" u="none" strike="noStrike" kern="0" cap="none" spc="0" normalizeH="0" baseline="0" noProof="0" dirty="0">
              <a:ln>
                <a:noFill/>
              </a:ln>
              <a:solidFill>
                <a:srgbClr val="000000"/>
              </a:solidFill>
              <a:effectLst/>
              <a:uLnTx/>
              <a:uFillTx/>
              <a:latin typeface="Aharoni" panose="02010803020104030203" pitchFamily="2" charset="-79"/>
              <a:ea typeface="Arial"/>
              <a:cs typeface="Aharoni" panose="02010803020104030203" pitchFamily="2" charset="-79"/>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999" b="0" i="0" u="none" strike="noStrike" kern="0" cap="none" spc="0" normalizeH="0" baseline="0" noProof="0" dirty="0">
                <a:ln>
                  <a:noFill/>
                </a:ln>
                <a:solidFill>
                  <a:srgbClr val="292B2D"/>
                </a:solidFill>
                <a:effectLst/>
                <a:uLnTx/>
                <a:uFillTx/>
                <a:latin typeface="Aharoni" panose="02010803020104030203" pitchFamily="2" charset="-79"/>
                <a:ea typeface="League Spartan"/>
                <a:cs typeface="Aharoni" panose="02010803020104030203" pitchFamily="2" charset="-79"/>
                <a:sym typeface="League Spartan"/>
              </a:rPr>
              <a:t>BUILDING SKILLS. CREATING CAREERS.</a:t>
            </a:r>
            <a:endParaRPr kumimoji="0" lang="en-US" sz="1400" b="0" i="0" u="none" strike="noStrike" kern="0" cap="none" spc="0" normalizeH="0" baseline="0" noProof="0" dirty="0">
              <a:ln>
                <a:noFill/>
              </a:ln>
              <a:solidFill>
                <a:srgbClr val="000000"/>
              </a:solidFill>
              <a:effectLst/>
              <a:uLnTx/>
              <a:uFillTx/>
              <a:latin typeface="Aharoni" panose="02010803020104030203" pitchFamily="2" charset="-79"/>
              <a:ea typeface="Arial"/>
              <a:cs typeface="Aharoni" panose="02010803020104030203" pitchFamily="2" charset="-79"/>
              <a:sym typeface="Arial"/>
            </a:endParaRPr>
          </a:p>
        </p:txBody>
      </p:sp>
      <p:sp>
        <p:nvSpPr>
          <p:cNvPr id="122" name="Google Shape;122;g38ebf480176_0_6"/>
          <p:cNvSpPr txBox="1"/>
          <p:nvPr/>
        </p:nvSpPr>
        <p:spPr>
          <a:xfrm>
            <a:off x="1629584" y="3020419"/>
            <a:ext cx="13647000" cy="943592"/>
          </a:xfrm>
          <a:prstGeom prst="rect">
            <a:avLst/>
          </a:prstGeom>
          <a:noFill/>
          <a:ln>
            <a:noFill/>
          </a:ln>
        </p:spPr>
        <p:txBody>
          <a:bodyPr spcFirstLastPara="1" wrap="square" lIns="0" tIns="0" rIns="0" bIns="0" anchor="t" anchorCtr="0">
            <a:spAutoFit/>
          </a:bodyPr>
          <a:lstStyle/>
          <a:p>
            <a:pPr marL="0" marR="0" lvl="0" indent="0" algn="ctr" rtl="0">
              <a:lnSpc>
                <a:spcPct val="139954"/>
              </a:lnSpc>
              <a:spcBef>
                <a:spcPts val="0"/>
              </a:spcBef>
              <a:spcAft>
                <a:spcPts val="0"/>
              </a:spcAft>
              <a:buNone/>
            </a:pPr>
            <a:r>
              <a:rPr lang="en-US" sz="2190" b="0" i="1" u="none" strike="noStrike" cap="none" dirty="0">
                <a:solidFill>
                  <a:srgbClr val="292B2D"/>
                </a:solidFill>
                <a:latin typeface="Candara" panose="020E0502030303020204" pitchFamily="34" charset="0"/>
                <a:ea typeface="Sansita"/>
                <a:cs typeface="Sansita"/>
                <a:sym typeface="Sansita"/>
              </a:rPr>
              <a:t>“The Academy is where opportunity begins - it equips professionals with disabilities with in-demand tech skills and </a:t>
            </a:r>
            <a:br>
              <a:rPr lang="en-US" sz="2190" b="0" i="1" u="none" strike="noStrike" cap="none" dirty="0">
                <a:solidFill>
                  <a:srgbClr val="292B2D"/>
                </a:solidFill>
                <a:latin typeface="Candara" panose="020E0502030303020204" pitchFamily="34" charset="0"/>
                <a:ea typeface="Sansita"/>
                <a:cs typeface="Sansita"/>
                <a:sym typeface="Sansita"/>
              </a:rPr>
            </a:br>
            <a:r>
              <a:rPr lang="en-US" sz="2190" b="0" i="1" u="none" strike="noStrike" cap="none" dirty="0">
                <a:solidFill>
                  <a:srgbClr val="292B2D"/>
                </a:solidFill>
                <a:latin typeface="Candara" panose="020E0502030303020204" pitchFamily="34" charset="0"/>
                <a:ea typeface="Sansita"/>
                <a:cs typeface="Sansita"/>
                <a:sym typeface="Sansita"/>
              </a:rPr>
              <a:t>then connects them to real, accessible career pathways.” - Elliott Natale, BIT Academy Director</a:t>
            </a:r>
            <a:endParaRPr dirty="0">
              <a:latin typeface="Candara" panose="020E0502030303020204" pitchFamily="34" charset="0"/>
            </a:endParaRPr>
          </a:p>
        </p:txBody>
      </p:sp>
      <p:sp>
        <p:nvSpPr>
          <p:cNvPr id="118" name="Google Shape;118;g38ebf480176_0_6"/>
          <p:cNvSpPr txBox="1"/>
          <p:nvPr/>
        </p:nvSpPr>
        <p:spPr>
          <a:xfrm>
            <a:off x="1715309" y="6362675"/>
            <a:ext cx="3186600" cy="188308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185" b="0" i="0" u="none" strike="noStrike" cap="none" dirty="0">
                <a:solidFill>
                  <a:srgbClr val="292B2D"/>
                </a:solidFill>
                <a:latin typeface="Candara" panose="020E0502030303020204" pitchFamily="34" charset="0"/>
                <a:sym typeface="Arial"/>
              </a:rPr>
              <a:t>Only Salesforce-approved global training provider for professionals with disabilities</a:t>
            </a:r>
            <a:endParaRPr dirty="0">
              <a:latin typeface="Candara" panose="020E0502030303020204" pitchFamily="34" charset="0"/>
            </a:endParaRPr>
          </a:p>
        </p:txBody>
      </p:sp>
      <p:sp>
        <p:nvSpPr>
          <p:cNvPr id="120" name="Google Shape;120;g38ebf480176_0_6"/>
          <p:cNvSpPr txBox="1"/>
          <p:nvPr/>
        </p:nvSpPr>
        <p:spPr>
          <a:xfrm>
            <a:off x="5552600" y="6356780"/>
            <a:ext cx="3102000" cy="2824619"/>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185" b="0" i="0" u="none" strike="noStrike" cap="none" dirty="0">
                <a:solidFill>
                  <a:srgbClr val="292B2D"/>
                </a:solidFill>
                <a:latin typeface="Candara" panose="020E0502030303020204" pitchFamily="34" charset="0"/>
                <a:sym typeface="Arial"/>
              </a:rPr>
              <a:t>Courses in Digital Accessibility Analysis (CPACC), Salesforce Administration, Platform App Builder, </a:t>
            </a:r>
            <a:r>
              <a:rPr lang="en-US" sz="2185" b="0" i="0" u="none" strike="noStrike" cap="none" dirty="0" err="1">
                <a:solidFill>
                  <a:srgbClr val="292B2D"/>
                </a:solidFill>
                <a:latin typeface="Candara" panose="020E0502030303020204" pitchFamily="34" charset="0"/>
                <a:sym typeface="Arial"/>
              </a:rPr>
              <a:t>Agentforce</a:t>
            </a:r>
            <a:r>
              <a:rPr lang="en-US" sz="2185" b="0" i="0" u="none" strike="noStrike" cap="none" dirty="0">
                <a:solidFill>
                  <a:srgbClr val="292B2D"/>
                </a:solidFill>
                <a:latin typeface="Candara" panose="020E0502030303020204" pitchFamily="34" charset="0"/>
                <a:sym typeface="Arial"/>
              </a:rPr>
              <a:t>, and Business Analyst</a:t>
            </a:r>
            <a:endParaRPr dirty="0">
              <a:latin typeface="Candara" panose="020E0502030303020204" pitchFamily="34" charset="0"/>
            </a:endParaRPr>
          </a:p>
        </p:txBody>
      </p:sp>
      <p:sp>
        <p:nvSpPr>
          <p:cNvPr id="119" name="Google Shape;119;g38ebf480176_0_6"/>
          <p:cNvSpPr txBox="1"/>
          <p:nvPr/>
        </p:nvSpPr>
        <p:spPr>
          <a:xfrm>
            <a:off x="9425352" y="6356780"/>
            <a:ext cx="3102000" cy="188308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185" b="0" i="0" u="none" strike="noStrike" cap="none" dirty="0">
                <a:solidFill>
                  <a:srgbClr val="292B2D"/>
                </a:solidFill>
                <a:latin typeface="Candara" panose="020E0502030303020204" pitchFamily="34" charset="0"/>
                <a:sym typeface="Arial"/>
              </a:rPr>
              <a:t>Fully subsidized and fully accessible online training led by certified instructors with lived experience</a:t>
            </a:r>
            <a:endParaRPr dirty="0">
              <a:latin typeface="Candara" panose="020E0502030303020204" pitchFamily="34" charset="0"/>
            </a:endParaRPr>
          </a:p>
        </p:txBody>
      </p:sp>
      <p:sp>
        <p:nvSpPr>
          <p:cNvPr id="121" name="Google Shape;121;g38ebf480176_0_6"/>
          <p:cNvSpPr txBox="1"/>
          <p:nvPr/>
        </p:nvSpPr>
        <p:spPr>
          <a:xfrm>
            <a:off x="13748025" y="6368570"/>
            <a:ext cx="3653400" cy="188308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185" b="0" i="0" u="none" strike="noStrike" cap="none" dirty="0">
                <a:solidFill>
                  <a:srgbClr val="292B2D"/>
                </a:solidFill>
                <a:latin typeface="Candara" panose="020E0502030303020204" pitchFamily="34" charset="0"/>
                <a:sym typeface="Arial"/>
              </a:rPr>
              <a:t>Pathway from </a:t>
            </a:r>
            <a:endParaRPr dirty="0">
              <a:latin typeface="Candara" panose="020E0502030303020204" pitchFamily="34" charset="0"/>
            </a:endParaRPr>
          </a:p>
          <a:p>
            <a:pPr marL="0" marR="0" lvl="0" indent="0" algn="l" rtl="0">
              <a:lnSpc>
                <a:spcPct val="140000"/>
              </a:lnSpc>
              <a:spcBef>
                <a:spcPts val="0"/>
              </a:spcBef>
              <a:spcAft>
                <a:spcPts val="0"/>
              </a:spcAft>
              <a:buNone/>
            </a:pPr>
            <a:r>
              <a:rPr lang="en-US" sz="2185" b="0" i="0" u="none" strike="noStrike" cap="none" dirty="0">
                <a:solidFill>
                  <a:srgbClr val="292B2D"/>
                </a:solidFill>
                <a:latin typeface="Candara" panose="020E0502030303020204" pitchFamily="34" charset="0"/>
                <a:sym typeface="Arial"/>
              </a:rPr>
              <a:t>learning → certification → paid apprenticeships → competitive employment</a:t>
            </a:r>
            <a:endParaRPr dirty="0">
              <a:latin typeface="Candara" panose="020E0502030303020204" pitchFamily="34" charset="0"/>
            </a:endParaRPr>
          </a:p>
        </p:txBody>
      </p:sp>
      <p:sp>
        <p:nvSpPr>
          <p:cNvPr id="123" name="Google Shape;123;g38ebf480176_0_6">
            <a:extLst>
              <a:ext uri="{C183D7F6-B498-43B3-948B-1728B52AA6E4}">
                <adec:decorative xmlns:adec="http://schemas.microsoft.com/office/drawing/2017/decorative" val="1"/>
              </a:ext>
            </a:extLst>
          </p:cNvPr>
          <p:cNvSpPr/>
          <p:nvPr/>
        </p:nvSpPr>
        <p:spPr>
          <a:xfrm rot="-2420236">
            <a:off x="-599102" y="7985924"/>
            <a:ext cx="2507246" cy="2507246"/>
          </a:xfrm>
          <a:custGeom>
            <a:avLst/>
            <a:gdLst/>
            <a:ahLst/>
            <a:cxnLst/>
            <a:rect l="l" t="t" r="r" b="b"/>
            <a:pathLst>
              <a:path w="2506416" h="2506416" extrusionOk="0">
                <a:moveTo>
                  <a:pt x="0" y="0"/>
                </a:moveTo>
                <a:lnTo>
                  <a:pt x="2506416" y="0"/>
                </a:lnTo>
                <a:lnTo>
                  <a:pt x="2506416" y="2506416"/>
                </a:lnTo>
                <a:lnTo>
                  <a:pt x="0" y="2506416"/>
                </a:lnTo>
                <a:lnTo>
                  <a:pt x="0" y="0"/>
                </a:lnTo>
                <a:close/>
              </a:path>
            </a:pathLst>
          </a:custGeom>
          <a:blipFill rotWithShape="1">
            <a:blip r:embed="rId7">
              <a:alphaModFix amt="51000"/>
            </a:blip>
            <a:stretch>
              <a:fillRect/>
            </a:stretch>
          </a:blipFill>
          <a:ln>
            <a:noFill/>
          </a:ln>
        </p:spPr>
        <p:txBody>
          <a:bodyPr/>
          <a:lstStyle/>
          <a:p>
            <a:endParaRPr lang="en-US"/>
          </a:p>
        </p:txBody>
      </p:sp>
      <p:sp>
        <p:nvSpPr>
          <p:cNvPr id="124" name="Google Shape;124;g38ebf480176_0_6">
            <a:extLst>
              <a:ext uri="{C183D7F6-B498-43B3-948B-1728B52AA6E4}">
                <adec:decorative xmlns:adec="http://schemas.microsoft.com/office/drawing/2017/decorative" val="1"/>
              </a:ext>
            </a:extLst>
          </p:cNvPr>
          <p:cNvSpPr/>
          <p:nvPr/>
        </p:nvSpPr>
        <p:spPr>
          <a:xfrm rot="3679258">
            <a:off x="14356267" y="-878940"/>
            <a:ext cx="2951231" cy="3536588"/>
          </a:xfrm>
          <a:custGeom>
            <a:avLst/>
            <a:gdLst/>
            <a:ahLst/>
            <a:cxnLst/>
            <a:rect l="l" t="t" r="r" b="b"/>
            <a:pathLst>
              <a:path w="2517055" h="2830802" extrusionOk="0">
                <a:moveTo>
                  <a:pt x="0" y="0"/>
                </a:moveTo>
                <a:lnTo>
                  <a:pt x="2517055" y="0"/>
                </a:lnTo>
                <a:lnTo>
                  <a:pt x="2517055" y="2830802"/>
                </a:lnTo>
                <a:lnTo>
                  <a:pt x="0" y="2830802"/>
                </a:lnTo>
                <a:lnTo>
                  <a:pt x="0" y="0"/>
                </a:lnTo>
                <a:close/>
              </a:path>
            </a:pathLst>
          </a:custGeom>
          <a:blipFill rotWithShape="1">
            <a:blip r:embed="rId8">
              <a:alphaModFix amt="50000"/>
            </a:blip>
            <a:stretch>
              <a:fillRect/>
            </a:stretch>
          </a:blipFill>
          <a:ln>
            <a:noFill/>
          </a:ln>
        </p:spPr>
        <p:txBody>
          <a:bodyPr/>
          <a:lstStyle/>
          <a:p>
            <a:endParaRPr lang="en-US"/>
          </a:p>
        </p:txBody>
      </p:sp>
      <p:sp>
        <p:nvSpPr>
          <p:cNvPr id="3" name="Google Shape;85;p1">
            <a:extLst>
              <a:ext uri="{FF2B5EF4-FFF2-40B4-BE49-F238E27FC236}">
                <a16:creationId xmlns:a16="http://schemas.microsoft.com/office/drawing/2014/main" id="{4009654A-7923-C179-9541-D2CCE46EE625}"/>
              </a:ext>
              <a:ext uri="{C183D7F6-B498-43B3-948B-1728B52AA6E4}">
                <adec:decorative xmlns:adec="http://schemas.microsoft.com/office/drawing/2017/decorative" val="1"/>
              </a:ext>
            </a:extLst>
          </p:cNvPr>
          <p:cNvSpPr/>
          <p:nvPr/>
        </p:nvSpPr>
        <p:spPr>
          <a:xfrm>
            <a:off x="16293746" y="1057275"/>
            <a:ext cx="2521631" cy="2770048"/>
          </a:xfrm>
          <a:custGeom>
            <a:avLst/>
            <a:gdLst/>
            <a:ahLst/>
            <a:cxnLst/>
            <a:rect l="l" t="t" r="r" b="b"/>
            <a:pathLst>
              <a:path w="4118692" h="4118692" extrusionOk="0">
                <a:moveTo>
                  <a:pt x="0" y="0"/>
                </a:moveTo>
                <a:lnTo>
                  <a:pt x="4118692" y="0"/>
                </a:lnTo>
                <a:lnTo>
                  <a:pt x="4118692" y="4118692"/>
                </a:lnTo>
                <a:lnTo>
                  <a:pt x="0" y="4118692"/>
                </a:lnTo>
                <a:lnTo>
                  <a:pt x="0" y="0"/>
                </a:lnTo>
                <a:close/>
              </a:path>
            </a:pathLst>
          </a:custGeom>
          <a:blipFill rotWithShape="1">
            <a:blip r:embed="rId7">
              <a:alphaModFix/>
            </a:blip>
            <a:stretch>
              <a:fillRect/>
            </a:stretch>
          </a:blipFill>
          <a:ln>
            <a:noFill/>
          </a:ln>
        </p:spPr>
        <p:txBody>
          <a:bodyPr/>
          <a:lstStyle/>
          <a:p>
            <a:endParaRPr lang="en-US"/>
          </a:p>
        </p:txBody>
      </p:sp>
    </p:spTree>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8">
          <a:extLst>
            <a:ext uri="{FF2B5EF4-FFF2-40B4-BE49-F238E27FC236}">
              <a16:creationId xmlns:a16="http://schemas.microsoft.com/office/drawing/2014/main" id="{648FB9F6-0BCD-8FBF-CE42-E1CADD17F8C2}"/>
            </a:ext>
          </a:extLst>
        </p:cNvPr>
        <p:cNvGrpSpPr/>
        <p:nvPr/>
      </p:nvGrpSpPr>
      <p:grpSpPr>
        <a:xfrm>
          <a:off x="0" y="0"/>
          <a:ext cx="0" cy="0"/>
          <a:chOff x="0" y="0"/>
          <a:chExt cx="0" cy="0"/>
        </a:xfrm>
      </p:grpSpPr>
      <p:sp>
        <p:nvSpPr>
          <p:cNvPr id="134" name="Google Shape;134;p5">
            <a:extLst>
              <a:ext uri="{FF2B5EF4-FFF2-40B4-BE49-F238E27FC236}">
                <a16:creationId xmlns:a16="http://schemas.microsoft.com/office/drawing/2014/main" id="{E86E59D4-8071-8683-6CF2-531ECF6C75E0}"/>
              </a:ext>
            </a:extLst>
          </p:cNvPr>
          <p:cNvSpPr txBox="1">
            <a:spLocks noGrp="1"/>
          </p:cNvSpPr>
          <p:nvPr>
            <p:ph type="title" idx="4294967295"/>
          </p:nvPr>
        </p:nvSpPr>
        <p:spPr>
          <a:xfrm>
            <a:off x="1028700" y="1057275"/>
            <a:ext cx="12946665" cy="1538626"/>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999" b="1" i="0" u="none" strike="noStrike" kern="0" cap="none" spc="0" normalizeH="0" baseline="0" noProof="0" dirty="0">
                <a:ln>
                  <a:noFill/>
                </a:ln>
                <a:solidFill>
                  <a:srgbClr val="292B2D"/>
                </a:solidFill>
                <a:effectLst/>
                <a:uLnTx/>
                <a:uFillTx/>
                <a:latin typeface="Aharoni" panose="02010803020104030203" pitchFamily="2" charset="-79"/>
                <a:ea typeface="Arial"/>
                <a:cs typeface="Aharoni" panose="02010803020104030203" pitchFamily="2" charset="-79"/>
                <a:sym typeface="Arial"/>
              </a:rPr>
              <a:t>Kristy </a:t>
            </a:r>
            <a:r>
              <a:rPr kumimoji="0" lang="en-US" sz="4999" b="1" i="0" u="none" strike="noStrike" kern="0" cap="none" spc="0" normalizeH="0" baseline="0" noProof="0" dirty="0" err="1">
                <a:ln>
                  <a:noFill/>
                </a:ln>
                <a:solidFill>
                  <a:srgbClr val="292B2D"/>
                </a:solidFill>
                <a:effectLst/>
                <a:uLnTx/>
                <a:uFillTx/>
                <a:latin typeface="Aharoni" panose="02010803020104030203" pitchFamily="2" charset="-79"/>
                <a:ea typeface="Arial"/>
                <a:cs typeface="Aharoni" panose="02010803020104030203" pitchFamily="2" charset="-79"/>
                <a:sym typeface="Arial"/>
              </a:rPr>
              <a:t>Schenderlein</a:t>
            </a:r>
            <a:br>
              <a:rPr lang="en-US" sz="4999" b="1" dirty="0">
                <a:solidFill>
                  <a:srgbClr val="292B2D"/>
                </a:solidFill>
                <a:latin typeface="Aharoni" panose="02010803020104030203" pitchFamily="2" charset="-79"/>
                <a:ea typeface="Arial"/>
                <a:cs typeface="Aharoni" panose="02010803020104030203" pitchFamily="2" charset="-79"/>
                <a:sym typeface="Arial"/>
              </a:rPr>
            </a:br>
            <a:r>
              <a:rPr kumimoji="0" lang="en-US" sz="4999" b="1" i="1" u="none" strike="noStrike" kern="0" cap="none" spc="0" normalizeH="0" baseline="0" noProof="0" dirty="0">
                <a:ln>
                  <a:noFill/>
                </a:ln>
                <a:solidFill>
                  <a:srgbClr val="292B2D"/>
                </a:solidFill>
                <a:effectLst/>
                <a:uLnTx/>
                <a:uFillTx/>
                <a:latin typeface="Aharoni" panose="02010803020104030203" pitchFamily="2" charset="-79"/>
                <a:ea typeface="Arial"/>
                <a:cs typeface="Aharoni" panose="02010803020104030203" pitchFamily="2" charset="-79"/>
                <a:sym typeface="Arial"/>
              </a:rPr>
              <a:t>VP of Operations</a:t>
            </a:r>
            <a:endParaRPr kumimoji="0" lang="en-US" sz="1400" b="1" i="1" u="none" strike="noStrike" kern="0" cap="none" spc="0" normalizeH="0" baseline="0" noProof="0" dirty="0">
              <a:ln>
                <a:noFill/>
              </a:ln>
              <a:solidFill>
                <a:srgbClr val="000000"/>
              </a:solidFill>
              <a:effectLst/>
              <a:uLnTx/>
              <a:uFillTx/>
              <a:latin typeface="Aharoni" panose="02010803020104030203" pitchFamily="2" charset="-79"/>
              <a:ea typeface="Arial"/>
              <a:cs typeface="Aharoni" panose="02010803020104030203" pitchFamily="2" charset="-79"/>
              <a:sym typeface="Arial"/>
            </a:endParaRPr>
          </a:p>
        </p:txBody>
      </p:sp>
      <p:pic>
        <p:nvPicPr>
          <p:cNvPr id="4" name="Picture 3" descr="Photograph of a person with long blonde hair wearing a blue turtleneck sweater against a transparent background. The focus is on the upper body and hair, highlighting the casual clothing style.">
            <a:extLst>
              <a:ext uri="{FF2B5EF4-FFF2-40B4-BE49-F238E27FC236}">
                <a16:creationId xmlns:a16="http://schemas.microsoft.com/office/drawing/2014/main" id="{E1E5C2A4-CD4F-EE33-67CA-53F2289BF562}"/>
              </a:ext>
            </a:extLst>
          </p:cNvPr>
          <p:cNvPicPr>
            <a:picLocks noChangeAspect="1"/>
          </p:cNvPicPr>
          <p:nvPr/>
        </p:nvPicPr>
        <p:blipFill>
          <a:blip r:embed="rId3"/>
          <a:stretch>
            <a:fillRect/>
          </a:stretch>
        </p:blipFill>
        <p:spPr>
          <a:xfrm>
            <a:off x="0" y="3130658"/>
            <a:ext cx="6918876" cy="7156342"/>
          </a:xfrm>
          <a:prstGeom prst="rect">
            <a:avLst/>
          </a:prstGeom>
        </p:spPr>
      </p:pic>
      <p:sp>
        <p:nvSpPr>
          <p:cNvPr id="5" name="TextBox 4">
            <a:extLst>
              <a:ext uri="{FF2B5EF4-FFF2-40B4-BE49-F238E27FC236}">
                <a16:creationId xmlns:a16="http://schemas.microsoft.com/office/drawing/2014/main" id="{7F3D5C26-4593-F012-46D4-F6FCCF8911EA}"/>
              </a:ext>
            </a:extLst>
          </p:cNvPr>
          <p:cNvSpPr txBox="1"/>
          <p:nvPr/>
        </p:nvSpPr>
        <p:spPr>
          <a:xfrm>
            <a:off x="7454683" y="4060556"/>
            <a:ext cx="8427001" cy="5632311"/>
          </a:xfrm>
          <a:prstGeom prst="rect">
            <a:avLst/>
          </a:prstGeom>
          <a:noFill/>
        </p:spPr>
        <p:txBody>
          <a:bodyPr wrap="square" rtlCol="0">
            <a:spAutoFit/>
          </a:bodyPr>
          <a:lstStyle/>
          <a:p>
            <a:r>
              <a:rPr lang="en-US" sz="3600" dirty="0">
                <a:latin typeface="Candara" panose="020E0502030303020204" pitchFamily="34" charset="0"/>
              </a:rPr>
              <a:t>Kristy Schenderlein oversees day-to-day operations and strategic initiatives at BIT. A blind professional with a background in defense litigation and small-business leadership, Kristy brings deep experience in operations, HR, and advocacy. She is passionate about advancing employment opportunities for professionals with disabilities and helping employers recognize the value of disability talent.</a:t>
            </a:r>
          </a:p>
        </p:txBody>
      </p:sp>
      <p:sp>
        <p:nvSpPr>
          <p:cNvPr id="7" name="Google Shape;140;p5">
            <a:extLst>
              <a:ext uri="{FF2B5EF4-FFF2-40B4-BE49-F238E27FC236}">
                <a16:creationId xmlns:a16="http://schemas.microsoft.com/office/drawing/2014/main" id="{71461BE7-C3F9-D8C2-CBD3-153FC79AD84B}"/>
              </a:ext>
              <a:ext uri="{C183D7F6-B498-43B3-948B-1728B52AA6E4}">
                <adec:decorative xmlns:adec="http://schemas.microsoft.com/office/drawing/2017/decorative" val="1"/>
              </a:ext>
            </a:extLst>
          </p:cNvPr>
          <p:cNvSpPr/>
          <p:nvPr/>
        </p:nvSpPr>
        <p:spPr>
          <a:xfrm>
            <a:off x="13269385" y="449754"/>
            <a:ext cx="2796904" cy="3145534"/>
          </a:xfrm>
          <a:custGeom>
            <a:avLst/>
            <a:gdLst/>
            <a:ahLst/>
            <a:cxnLst/>
            <a:rect l="l" t="t" r="r" b="b"/>
            <a:pathLst>
              <a:path w="2796904" h="3145534" extrusionOk="0">
                <a:moveTo>
                  <a:pt x="0" y="0"/>
                </a:moveTo>
                <a:lnTo>
                  <a:pt x="2796904" y="0"/>
                </a:lnTo>
                <a:lnTo>
                  <a:pt x="2796904" y="3145535"/>
                </a:lnTo>
                <a:lnTo>
                  <a:pt x="0" y="3145535"/>
                </a:lnTo>
                <a:lnTo>
                  <a:pt x="0" y="0"/>
                </a:lnTo>
                <a:close/>
              </a:path>
            </a:pathLst>
          </a:custGeom>
          <a:blipFill rotWithShape="1">
            <a:blip r:embed="rId4">
              <a:alphaModFix amt="50000"/>
            </a:blip>
            <a:stretch>
              <a:fillRect/>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85;p1">
            <a:extLst>
              <a:ext uri="{FF2B5EF4-FFF2-40B4-BE49-F238E27FC236}">
                <a16:creationId xmlns:a16="http://schemas.microsoft.com/office/drawing/2014/main" id="{9A484895-A931-B551-F699-F94612DCF0C5}"/>
              </a:ext>
              <a:ext uri="{C183D7F6-B498-43B3-948B-1728B52AA6E4}">
                <adec:decorative xmlns:adec="http://schemas.microsoft.com/office/drawing/2017/decorative" val="1"/>
              </a:ext>
            </a:extLst>
          </p:cNvPr>
          <p:cNvSpPr/>
          <p:nvPr/>
        </p:nvSpPr>
        <p:spPr>
          <a:xfrm>
            <a:off x="15852166" y="321930"/>
            <a:ext cx="1984087" cy="2193662"/>
          </a:xfrm>
          <a:custGeom>
            <a:avLst/>
            <a:gdLst/>
            <a:ahLst/>
            <a:cxnLst/>
            <a:rect l="l" t="t" r="r" b="b"/>
            <a:pathLst>
              <a:path w="4118692" h="4118692" extrusionOk="0">
                <a:moveTo>
                  <a:pt x="0" y="0"/>
                </a:moveTo>
                <a:lnTo>
                  <a:pt x="4118692" y="0"/>
                </a:lnTo>
                <a:lnTo>
                  <a:pt x="4118692" y="4118692"/>
                </a:lnTo>
                <a:lnTo>
                  <a:pt x="0" y="4118692"/>
                </a:lnTo>
                <a:lnTo>
                  <a:pt x="0" y="0"/>
                </a:lnTo>
                <a:close/>
              </a:path>
            </a:pathLst>
          </a:custGeom>
          <a:blipFill rotWithShape="1">
            <a:blip r:embed="rId5">
              <a:alphaModFix/>
            </a:blip>
            <a:stretch>
              <a:fillRect/>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71924770"/>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5">
            <a:extLst>
              <a:ext uri="{C183D7F6-B498-43B3-948B-1728B52AA6E4}">
                <adec:decorative xmlns:adec="http://schemas.microsoft.com/office/drawing/2017/decorative" val="1"/>
              </a:ext>
            </a:extLst>
          </p:cNvPr>
          <p:cNvSpPr/>
          <p:nvPr/>
        </p:nvSpPr>
        <p:spPr>
          <a:xfrm rot="-1638417">
            <a:off x="-407814" y="3084434"/>
            <a:ext cx="2284630" cy="2284630"/>
          </a:xfrm>
          <a:custGeom>
            <a:avLst/>
            <a:gdLst/>
            <a:ahLst/>
            <a:cxnLst/>
            <a:rect l="l" t="t" r="r" b="b"/>
            <a:pathLst>
              <a:path w="2284630" h="2284630" extrusionOk="0">
                <a:moveTo>
                  <a:pt x="0" y="0"/>
                </a:moveTo>
                <a:lnTo>
                  <a:pt x="2284630" y="0"/>
                </a:lnTo>
                <a:lnTo>
                  <a:pt x="2284630" y="2284630"/>
                </a:lnTo>
                <a:lnTo>
                  <a:pt x="0" y="2284630"/>
                </a:lnTo>
                <a:lnTo>
                  <a:pt x="0" y="0"/>
                </a:lnTo>
                <a:close/>
              </a:path>
            </a:pathLst>
          </a:custGeom>
          <a:blipFill rotWithShape="1">
            <a:blip r:embed="rId3">
              <a:alphaModFix amt="51000"/>
            </a:blip>
            <a:stretch>
              <a:fillRect/>
            </a:stretch>
          </a:blipFill>
          <a:ln>
            <a:noFill/>
          </a:ln>
        </p:spPr>
        <p:txBody>
          <a:bodyPr/>
          <a:lstStyle/>
          <a:p>
            <a:endParaRPr lang="en-US"/>
          </a:p>
        </p:txBody>
      </p:sp>
      <p:sp>
        <p:nvSpPr>
          <p:cNvPr id="130" name="Google Shape;130;p5">
            <a:extLst>
              <a:ext uri="{C183D7F6-B498-43B3-948B-1728B52AA6E4}">
                <adec:decorative xmlns:adec="http://schemas.microsoft.com/office/drawing/2017/decorative" val="1"/>
              </a:ext>
            </a:extLst>
          </p:cNvPr>
          <p:cNvSpPr/>
          <p:nvPr/>
        </p:nvSpPr>
        <p:spPr>
          <a:xfrm>
            <a:off x="1793798" y="4595170"/>
            <a:ext cx="1509978" cy="1504316"/>
          </a:xfrm>
          <a:custGeom>
            <a:avLst/>
            <a:gdLst/>
            <a:ahLst/>
            <a:cxnLst/>
            <a:rect l="l" t="t" r="r" b="b"/>
            <a:pathLst>
              <a:path w="1509978" h="1504316" extrusionOk="0">
                <a:moveTo>
                  <a:pt x="0" y="0"/>
                </a:moveTo>
                <a:lnTo>
                  <a:pt x="1509978" y="0"/>
                </a:lnTo>
                <a:lnTo>
                  <a:pt x="1509978" y="1504316"/>
                </a:lnTo>
                <a:lnTo>
                  <a:pt x="0" y="1504316"/>
                </a:lnTo>
                <a:lnTo>
                  <a:pt x="0" y="0"/>
                </a:lnTo>
                <a:close/>
              </a:path>
            </a:pathLst>
          </a:custGeom>
          <a:blipFill rotWithShape="1">
            <a:blip r:embed="rId4">
              <a:alphaModFix/>
            </a:blip>
            <a:stretch>
              <a:fillRect/>
            </a:stretch>
          </a:blipFill>
          <a:ln>
            <a:noFill/>
          </a:ln>
        </p:spPr>
        <p:txBody>
          <a:bodyPr/>
          <a:lstStyle/>
          <a:p>
            <a:endParaRPr lang="en-US"/>
          </a:p>
        </p:txBody>
      </p:sp>
      <p:sp>
        <p:nvSpPr>
          <p:cNvPr id="131" name="Google Shape;131;p5">
            <a:extLst>
              <a:ext uri="{C183D7F6-B498-43B3-948B-1728B52AA6E4}">
                <adec:decorative xmlns:adec="http://schemas.microsoft.com/office/drawing/2017/decorative" val="1"/>
              </a:ext>
            </a:extLst>
          </p:cNvPr>
          <p:cNvSpPr/>
          <p:nvPr/>
        </p:nvSpPr>
        <p:spPr>
          <a:xfrm>
            <a:off x="5996239" y="4595170"/>
            <a:ext cx="1413732" cy="1549295"/>
          </a:xfrm>
          <a:custGeom>
            <a:avLst/>
            <a:gdLst/>
            <a:ahLst/>
            <a:cxnLst/>
            <a:rect l="l" t="t" r="r" b="b"/>
            <a:pathLst>
              <a:path w="1413732" h="1549295" extrusionOk="0">
                <a:moveTo>
                  <a:pt x="0" y="0"/>
                </a:moveTo>
                <a:lnTo>
                  <a:pt x="1413732" y="0"/>
                </a:lnTo>
                <a:lnTo>
                  <a:pt x="1413732" y="1549295"/>
                </a:lnTo>
                <a:lnTo>
                  <a:pt x="0" y="1549295"/>
                </a:lnTo>
                <a:lnTo>
                  <a:pt x="0" y="0"/>
                </a:lnTo>
                <a:close/>
              </a:path>
            </a:pathLst>
          </a:custGeom>
          <a:blipFill rotWithShape="1">
            <a:blip r:embed="rId5">
              <a:alphaModFix/>
            </a:blip>
            <a:stretch>
              <a:fillRect/>
            </a:stretch>
          </a:blipFill>
          <a:ln>
            <a:noFill/>
          </a:ln>
        </p:spPr>
        <p:txBody>
          <a:bodyPr/>
          <a:lstStyle/>
          <a:p>
            <a:endParaRPr lang="en-US"/>
          </a:p>
        </p:txBody>
      </p:sp>
      <p:sp>
        <p:nvSpPr>
          <p:cNvPr id="132" name="Google Shape;132;p5">
            <a:extLst>
              <a:ext uri="{C183D7F6-B498-43B3-948B-1728B52AA6E4}">
                <adec:decorative xmlns:adec="http://schemas.microsoft.com/office/drawing/2017/decorative" val="1"/>
              </a:ext>
            </a:extLst>
          </p:cNvPr>
          <p:cNvSpPr/>
          <p:nvPr/>
        </p:nvSpPr>
        <p:spPr>
          <a:xfrm>
            <a:off x="10120888" y="4823155"/>
            <a:ext cx="1540887" cy="1321311"/>
          </a:xfrm>
          <a:custGeom>
            <a:avLst/>
            <a:gdLst/>
            <a:ahLst/>
            <a:cxnLst/>
            <a:rect l="l" t="t" r="r" b="b"/>
            <a:pathLst>
              <a:path w="1540887" h="1321311" extrusionOk="0">
                <a:moveTo>
                  <a:pt x="0" y="0"/>
                </a:moveTo>
                <a:lnTo>
                  <a:pt x="1540887" y="0"/>
                </a:lnTo>
                <a:lnTo>
                  <a:pt x="1540887" y="1321310"/>
                </a:lnTo>
                <a:lnTo>
                  <a:pt x="0" y="1321310"/>
                </a:lnTo>
                <a:lnTo>
                  <a:pt x="0" y="0"/>
                </a:lnTo>
                <a:close/>
              </a:path>
            </a:pathLst>
          </a:custGeom>
          <a:blipFill rotWithShape="1">
            <a:blip r:embed="rId6">
              <a:alphaModFix/>
            </a:blip>
            <a:stretch>
              <a:fillRect/>
            </a:stretch>
          </a:blipFill>
          <a:ln>
            <a:noFill/>
          </a:ln>
        </p:spPr>
        <p:txBody>
          <a:bodyPr/>
          <a:lstStyle/>
          <a:p>
            <a:endParaRPr lang="en-US"/>
          </a:p>
        </p:txBody>
      </p:sp>
      <p:sp>
        <p:nvSpPr>
          <p:cNvPr id="133" name="Google Shape;133;p5">
            <a:extLst>
              <a:ext uri="{C183D7F6-B498-43B3-948B-1728B52AA6E4}">
                <adec:decorative xmlns:adec="http://schemas.microsoft.com/office/drawing/2017/decorative" val="1"/>
              </a:ext>
            </a:extLst>
          </p:cNvPr>
          <p:cNvSpPr/>
          <p:nvPr/>
        </p:nvSpPr>
        <p:spPr>
          <a:xfrm>
            <a:off x="14283939" y="4641466"/>
            <a:ext cx="1526641" cy="1502999"/>
          </a:xfrm>
          <a:custGeom>
            <a:avLst/>
            <a:gdLst/>
            <a:ahLst/>
            <a:cxnLst/>
            <a:rect l="l" t="t" r="r" b="b"/>
            <a:pathLst>
              <a:path w="1526641" h="1502999" extrusionOk="0">
                <a:moveTo>
                  <a:pt x="0" y="0"/>
                </a:moveTo>
                <a:lnTo>
                  <a:pt x="1526640" y="0"/>
                </a:lnTo>
                <a:lnTo>
                  <a:pt x="1526640" y="1502999"/>
                </a:lnTo>
                <a:lnTo>
                  <a:pt x="0" y="1502999"/>
                </a:lnTo>
                <a:lnTo>
                  <a:pt x="0" y="0"/>
                </a:lnTo>
                <a:close/>
              </a:path>
            </a:pathLst>
          </a:custGeom>
          <a:blipFill rotWithShape="1">
            <a:blip r:embed="rId7">
              <a:alphaModFix/>
            </a:blip>
            <a:stretch>
              <a:fillRect/>
            </a:stretch>
          </a:blipFill>
          <a:ln>
            <a:noFill/>
          </a:ln>
        </p:spPr>
        <p:txBody>
          <a:bodyPr/>
          <a:lstStyle/>
          <a:p>
            <a:endParaRPr lang="en-US"/>
          </a:p>
        </p:txBody>
      </p:sp>
      <p:sp>
        <p:nvSpPr>
          <p:cNvPr id="134" name="Google Shape;134;p5"/>
          <p:cNvSpPr txBox="1">
            <a:spLocks noGrp="1"/>
          </p:cNvSpPr>
          <p:nvPr>
            <p:ph type="title" idx="4294967295"/>
          </p:nvPr>
        </p:nvSpPr>
        <p:spPr>
          <a:xfrm>
            <a:off x="1028700" y="1057275"/>
            <a:ext cx="12946665" cy="1538626"/>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999" b="0" i="0" u="none" strike="noStrike" kern="0" cap="none" spc="0" normalizeH="0" baseline="0" noProof="0" dirty="0">
                <a:ln>
                  <a:noFill/>
                </a:ln>
                <a:solidFill>
                  <a:srgbClr val="292B2D"/>
                </a:solidFill>
                <a:effectLst/>
                <a:uLnTx/>
                <a:uFillTx/>
                <a:latin typeface="Aharoni" panose="02010803020104030203" pitchFamily="2" charset="-79"/>
                <a:ea typeface="Arial"/>
                <a:cs typeface="Aharoni" panose="02010803020104030203" pitchFamily="2" charset="-79"/>
                <a:sym typeface="Arial"/>
              </a:rPr>
              <a:t>DIF GRANT &amp; APPRENTICESHIP EXPANSION </a:t>
            </a:r>
            <a:r>
              <a:rPr kumimoji="0" lang="en-US" sz="4999" b="0" i="0" u="none" strike="noStrike" kern="0" cap="none" spc="0" normalizeH="0" baseline="0" noProof="0" dirty="0">
                <a:ln>
                  <a:noFill/>
                </a:ln>
                <a:solidFill>
                  <a:srgbClr val="292B2D"/>
                </a:solidFill>
                <a:effectLst/>
                <a:uLnTx/>
                <a:uFillTx/>
                <a:latin typeface="Aharoni" panose="02010803020104030203" pitchFamily="2" charset="-79"/>
                <a:ea typeface="League Spartan"/>
                <a:cs typeface="Aharoni" panose="02010803020104030203" pitchFamily="2" charset="-79"/>
                <a:sym typeface="League Spartan"/>
              </a:rPr>
              <a:t>SCALING IMPACT NATIONWIDE</a:t>
            </a:r>
            <a:endParaRPr kumimoji="0" lang="en-US" sz="1400" b="0" i="0" u="none" strike="noStrike" kern="0" cap="none" spc="0" normalizeH="0" baseline="0" noProof="0" dirty="0">
              <a:ln>
                <a:noFill/>
              </a:ln>
              <a:solidFill>
                <a:srgbClr val="000000"/>
              </a:solidFill>
              <a:effectLst/>
              <a:uLnTx/>
              <a:uFillTx/>
              <a:latin typeface="Aharoni" panose="02010803020104030203" pitchFamily="2" charset="-79"/>
              <a:ea typeface="Arial"/>
              <a:cs typeface="Aharoni" panose="02010803020104030203" pitchFamily="2" charset="-79"/>
              <a:sym typeface="Arial"/>
            </a:endParaRPr>
          </a:p>
        </p:txBody>
      </p:sp>
      <p:sp>
        <p:nvSpPr>
          <p:cNvPr id="139" name="Google Shape;139;p5"/>
          <p:cNvSpPr txBox="1"/>
          <p:nvPr/>
        </p:nvSpPr>
        <p:spPr>
          <a:xfrm>
            <a:off x="1629584" y="3004377"/>
            <a:ext cx="13647064" cy="943592"/>
          </a:xfrm>
          <a:prstGeom prst="rect">
            <a:avLst/>
          </a:prstGeom>
          <a:noFill/>
          <a:ln>
            <a:noFill/>
          </a:ln>
        </p:spPr>
        <p:txBody>
          <a:bodyPr spcFirstLastPara="1" wrap="square" lIns="0" tIns="0" rIns="0" bIns="0" anchor="t" anchorCtr="0">
            <a:spAutoFit/>
          </a:bodyPr>
          <a:lstStyle/>
          <a:p>
            <a:pPr marL="0" marR="0" lvl="0" indent="0" algn="ctr" rtl="0">
              <a:lnSpc>
                <a:spcPct val="139954"/>
              </a:lnSpc>
              <a:spcBef>
                <a:spcPts val="0"/>
              </a:spcBef>
              <a:spcAft>
                <a:spcPts val="0"/>
              </a:spcAft>
              <a:buNone/>
            </a:pPr>
            <a:r>
              <a:rPr lang="en-US" sz="2190" b="0" i="1" u="none" strike="noStrike" cap="none" dirty="0">
                <a:solidFill>
                  <a:srgbClr val="292B2D"/>
                </a:solidFill>
                <a:latin typeface="Candara" panose="020E0502030303020204" pitchFamily="34" charset="0"/>
                <a:ea typeface="Sansita"/>
                <a:cs typeface="Sansita"/>
                <a:sym typeface="Sansita"/>
              </a:rPr>
              <a:t>“This grant allows us to scale apprenticeships nationwide - accelerating BIT’s mission while proving that </a:t>
            </a:r>
            <a:br>
              <a:rPr lang="en-US" sz="2190" b="0" i="1" u="none" strike="noStrike" cap="none" dirty="0">
                <a:solidFill>
                  <a:srgbClr val="292B2D"/>
                </a:solidFill>
                <a:latin typeface="Candara" panose="020E0502030303020204" pitchFamily="34" charset="0"/>
                <a:ea typeface="Sansita"/>
                <a:cs typeface="Sansita"/>
                <a:sym typeface="Sansita"/>
              </a:rPr>
            </a:br>
            <a:r>
              <a:rPr lang="en-US" sz="2190" b="0" i="1" u="none" strike="noStrike" cap="none" dirty="0">
                <a:solidFill>
                  <a:srgbClr val="292B2D"/>
                </a:solidFill>
                <a:latin typeface="Candara" panose="020E0502030303020204" pitchFamily="34" charset="0"/>
                <a:ea typeface="Sansita"/>
                <a:cs typeface="Sansita"/>
                <a:sym typeface="Sansita"/>
              </a:rPr>
              <a:t>technology can be the great equalizer.” – Mike Hess, BIT Founder/Executive Director</a:t>
            </a:r>
            <a:endParaRPr dirty="0">
              <a:latin typeface="Candara" panose="020E0502030303020204" pitchFamily="34" charset="0"/>
            </a:endParaRPr>
          </a:p>
        </p:txBody>
      </p:sp>
      <p:sp>
        <p:nvSpPr>
          <p:cNvPr id="135" name="Google Shape;135;p5"/>
          <p:cNvSpPr txBox="1"/>
          <p:nvPr/>
        </p:nvSpPr>
        <p:spPr>
          <a:xfrm>
            <a:off x="1414098" y="6362675"/>
            <a:ext cx="3186717" cy="141231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185" b="0" i="0" u="none" strike="noStrike" cap="none" dirty="0">
                <a:solidFill>
                  <a:srgbClr val="292B2D"/>
                </a:solidFill>
                <a:latin typeface="Candara" panose="020E0502030303020204" pitchFamily="34" charset="0"/>
                <a:sym typeface="Arial"/>
              </a:rPr>
              <a:t>$8M Disability Innovation Fund (DIF) grant from U.S. Dept. of Education</a:t>
            </a:r>
            <a:endParaRPr dirty="0">
              <a:latin typeface="Candara" panose="020E0502030303020204" pitchFamily="34" charset="0"/>
            </a:endParaRPr>
          </a:p>
        </p:txBody>
      </p:sp>
      <p:sp>
        <p:nvSpPr>
          <p:cNvPr id="137" name="Google Shape;137;p5"/>
          <p:cNvSpPr txBox="1"/>
          <p:nvPr/>
        </p:nvSpPr>
        <p:spPr>
          <a:xfrm>
            <a:off x="5351122" y="6356780"/>
            <a:ext cx="3407223" cy="188308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185" b="0" i="0" u="none" strike="noStrike" cap="none">
                <a:solidFill>
                  <a:srgbClr val="292B2D"/>
                </a:solidFill>
                <a:latin typeface="Candara" panose="020E0502030303020204" pitchFamily="34" charset="0"/>
                <a:sym typeface="Arial"/>
              </a:rPr>
              <a:t>Expanding our U.S. Department of Labor Registered Apprenticeship Program</a:t>
            </a:r>
            <a:endParaRPr>
              <a:latin typeface="Candara" panose="020E0502030303020204" pitchFamily="34" charset="0"/>
            </a:endParaRPr>
          </a:p>
        </p:txBody>
      </p:sp>
      <p:sp>
        <p:nvSpPr>
          <p:cNvPr id="136" name="Google Shape;136;p5"/>
          <p:cNvSpPr txBox="1"/>
          <p:nvPr/>
        </p:nvSpPr>
        <p:spPr>
          <a:xfrm>
            <a:off x="9285869" y="6356780"/>
            <a:ext cx="3210924" cy="188308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185" b="0" i="0" u="none" strike="noStrike" cap="none">
                <a:solidFill>
                  <a:srgbClr val="292B2D"/>
                </a:solidFill>
                <a:latin typeface="Candara" panose="020E0502030303020204" pitchFamily="34" charset="0"/>
                <a:sym typeface="Arial"/>
              </a:rPr>
              <a:t>Creating competitive integrated employment (CIE) opportunities across the nation</a:t>
            </a:r>
            <a:endParaRPr>
              <a:latin typeface="Candara" panose="020E0502030303020204" pitchFamily="34" charset="0"/>
            </a:endParaRPr>
          </a:p>
        </p:txBody>
      </p:sp>
      <p:sp>
        <p:nvSpPr>
          <p:cNvPr id="138" name="Google Shape;138;p5"/>
          <p:cNvSpPr txBox="1"/>
          <p:nvPr/>
        </p:nvSpPr>
        <p:spPr>
          <a:xfrm>
            <a:off x="13220616" y="6368570"/>
            <a:ext cx="3653285" cy="141231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185" b="0" i="0" u="none" strike="noStrike" cap="none" dirty="0">
                <a:solidFill>
                  <a:srgbClr val="292B2D"/>
                </a:solidFill>
                <a:latin typeface="Candara" panose="020E0502030303020204" pitchFamily="34" charset="0"/>
                <a:sym typeface="Arial"/>
              </a:rPr>
              <a:t>Partnering with employers to open more doors than ever before</a:t>
            </a:r>
            <a:endParaRPr dirty="0">
              <a:latin typeface="Candara" panose="020E0502030303020204" pitchFamily="34" charset="0"/>
            </a:endParaRPr>
          </a:p>
        </p:txBody>
      </p:sp>
      <p:sp>
        <p:nvSpPr>
          <p:cNvPr id="140" name="Google Shape;140;p5">
            <a:extLst>
              <a:ext uri="{C183D7F6-B498-43B3-948B-1728B52AA6E4}">
                <adec:decorative xmlns:adec="http://schemas.microsoft.com/office/drawing/2017/decorative" val="1"/>
              </a:ext>
            </a:extLst>
          </p:cNvPr>
          <p:cNvSpPr/>
          <p:nvPr/>
        </p:nvSpPr>
        <p:spPr>
          <a:xfrm>
            <a:off x="14624808" y="7774985"/>
            <a:ext cx="2796904" cy="3145534"/>
          </a:xfrm>
          <a:custGeom>
            <a:avLst/>
            <a:gdLst/>
            <a:ahLst/>
            <a:cxnLst/>
            <a:rect l="l" t="t" r="r" b="b"/>
            <a:pathLst>
              <a:path w="2796904" h="3145534" extrusionOk="0">
                <a:moveTo>
                  <a:pt x="0" y="0"/>
                </a:moveTo>
                <a:lnTo>
                  <a:pt x="2796904" y="0"/>
                </a:lnTo>
                <a:lnTo>
                  <a:pt x="2796904" y="3145535"/>
                </a:lnTo>
                <a:lnTo>
                  <a:pt x="0" y="3145535"/>
                </a:lnTo>
                <a:lnTo>
                  <a:pt x="0" y="0"/>
                </a:lnTo>
                <a:close/>
              </a:path>
            </a:pathLst>
          </a:custGeom>
          <a:blipFill rotWithShape="1">
            <a:blip r:embed="rId8">
              <a:alphaModFix amt="50000"/>
            </a:blip>
            <a:stretch>
              <a:fillRect/>
            </a:stretch>
          </a:blipFill>
          <a:ln>
            <a:noFill/>
          </a:ln>
        </p:spPr>
        <p:txBody>
          <a:bodyPr/>
          <a:lstStyle/>
          <a:p>
            <a:endParaRPr lang="en-US"/>
          </a:p>
        </p:txBody>
      </p:sp>
      <p:sp>
        <p:nvSpPr>
          <p:cNvPr id="2" name="Google Shape;85;p1">
            <a:extLst>
              <a:ext uri="{FF2B5EF4-FFF2-40B4-BE49-F238E27FC236}">
                <a16:creationId xmlns:a16="http://schemas.microsoft.com/office/drawing/2014/main" id="{2094F28D-263D-FB22-D841-70A21A7B5095}"/>
              </a:ext>
              <a:ext uri="{C183D7F6-B498-43B3-948B-1728B52AA6E4}">
                <adec:decorative xmlns:adec="http://schemas.microsoft.com/office/drawing/2017/decorative" val="1"/>
              </a:ext>
            </a:extLst>
          </p:cNvPr>
          <p:cNvSpPr/>
          <p:nvPr/>
        </p:nvSpPr>
        <p:spPr>
          <a:xfrm>
            <a:off x="16605680" y="7068830"/>
            <a:ext cx="1984087" cy="2193662"/>
          </a:xfrm>
          <a:custGeom>
            <a:avLst/>
            <a:gdLst/>
            <a:ahLst/>
            <a:cxnLst/>
            <a:rect l="l" t="t" r="r" b="b"/>
            <a:pathLst>
              <a:path w="4118692" h="4118692" extrusionOk="0">
                <a:moveTo>
                  <a:pt x="0" y="0"/>
                </a:moveTo>
                <a:lnTo>
                  <a:pt x="4118692" y="0"/>
                </a:lnTo>
                <a:lnTo>
                  <a:pt x="4118692" y="4118692"/>
                </a:lnTo>
                <a:lnTo>
                  <a:pt x="0" y="4118692"/>
                </a:lnTo>
                <a:lnTo>
                  <a:pt x="0" y="0"/>
                </a:lnTo>
                <a:close/>
              </a:path>
            </a:pathLst>
          </a:custGeom>
          <a:blipFill rotWithShape="1">
            <a:blip r:embed="rId3">
              <a:alphaModFix/>
            </a:blip>
            <a:stretch>
              <a:fillRect/>
            </a:stretch>
          </a:blipFill>
          <a:ln>
            <a:noFill/>
          </a:ln>
        </p:spPr>
        <p:txBody>
          <a:bodyPr/>
          <a:lstStyle/>
          <a:p>
            <a:endParaRPr lang="en-US"/>
          </a:p>
        </p:txBody>
      </p:sp>
    </p:spTree>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8">
          <a:extLst>
            <a:ext uri="{FF2B5EF4-FFF2-40B4-BE49-F238E27FC236}">
              <a16:creationId xmlns:a16="http://schemas.microsoft.com/office/drawing/2014/main" id="{64A1EDDA-3F5D-2CBE-51BD-223409FA915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0FC39AD-163B-0E51-7B5B-FFA0EB0A3242}"/>
              </a:ext>
            </a:extLst>
          </p:cNvPr>
          <p:cNvSpPr txBox="1"/>
          <p:nvPr/>
        </p:nvSpPr>
        <p:spPr>
          <a:xfrm>
            <a:off x="7454682" y="4059737"/>
            <a:ext cx="9996409" cy="5632311"/>
          </a:xfrm>
          <a:prstGeom prst="rect">
            <a:avLst/>
          </a:prstGeom>
          <a:noFill/>
        </p:spPr>
        <p:txBody>
          <a:bodyPr wrap="square" rtlCol="0">
            <a:spAutoFit/>
          </a:bodyPr>
          <a:lstStyle/>
          <a:p>
            <a:r>
              <a:rPr lang="en-US" sz="3600" dirty="0">
                <a:latin typeface="Candara" panose="020E0502030303020204" pitchFamily="34" charset="0"/>
              </a:rPr>
              <a:t>Dustin Lewis is a certified Salesforce Administrator and Apprentice with BIT. Born with blue cone monochromatism, he brings both lived experience and technical expertise to his work. At BIT, he supports organizations through Salesforce consulting, configuration, automation, and system design, helping them get more value from their platforms. Dustin is passionate about building a meaningful long-term career in tech and using technology to solve real-world challenges.</a:t>
            </a:r>
          </a:p>
        </p:txBody>
      </p:sp>
      <p:sp>
        <p:nvSpPr>
          <p:cNvPr id="4" name="Google Shape;140;p5">
            <a:extLst>
              <a:ext uri="{FF2B5EF4-FFF2-40B4-BE49-F238E27FC236}">
                <a16:creationId xmlns:a16="http://schemas.microsoft.com/office/drawing/2014/main" id="{80AFB228-1803-4CCD-F9A9-A9315F45F392}"/>
              </a:ext>
              <a:ext uri="{C183D7F6-B498-43B3-948B-1728B52AA6E4}">
                <adec:decorative xmlns:adec="http://schemas.microsoft.com/office/drawing/2017/decorative" val="1"/>
              </a:ext>
            </a:extLst>
          </p:cNvPr>
          <p:cNvSpPr/>
          <p:nvPr/>
        </p:nvSpPr>
        <p:spPr>
          <a:xfrm>
            <a:off x="13269385" y="449754"/>
            <a:ext cx="2796904" cy="3145534"/>
          </a:xfrm>
          <a:custGeom>
            <a:avLst/>
            <a:gdLst/>
            <a:ahLst/>
            <a:cxnLst/>
            <a:rect l="l" t="t" r="r" b="b"/>
            <a:pathLst>
              <a:path w="2796904" h="3145534" extrusionOk="0">
                <a:moveTo>
                  <a:pt x="0" y="0"/>
                </a:moveTo>
                <a:lnTo>
                  <a:pt x="2796904" y="0"/>
                </a:lnTo>
                <a:lnTo>
                  <a:pt x="2796904" y="3145535"/>
                </a:lnTo>
                <a:lnTo>
                  <a:pt x="0" y="3145535"/>
                </a:lnTo>
                <a:lnTo>
                  <a:pt x="0" y="0"/>
                </a:lnTo>
                <a:close/>
              </a:path>
            </a:pathLst>
          </a:custGeom>
          <a:blipFill rotWithShape="1">
            <a:blip r:embed="rId3">
              <a:alphaModFix amt="50000"/>
            </a:blip>
            <a:stretch>
              <a:fillRect/>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85;p1">
            <a:extLst>
              <a:ext uri="{FF2B5EF4-FFF2-40B4-BE49-F238E27FC236}">
                <a16:creationId xmlns:a16="http://schemas.microsoft.com/office/drawing/2014/main" id="{AFBF724B-8137-608C-D935-D2DE6DDD1403}"/>
              </a:ext>
              <a:ext uri="{C183D7F6-B498-43B3-948B-1728B52AA6E4}">
                <adec:decorative xmlns:adec="http://schemas.microsoft.com/office/drawing/2017/decorative" val="1"/>
              </a:ext>
            </a:extLst>
          </p:cNvPr>
          <p:cNvSpPr/>
          <p:nvPr/>
        </p:nvSpPr>
        <p:spPr>
          <a:xfrm>
            <a:off x="15852166" y="321930"/>
            <a:ext cx="1984087" cy="2193662"/>
          </a:xfrm>
          <a:custGeom>
            <a:avLst/>
            <a:gdLst/>
            <a:ahLst/>
            <a:cxnLst/>
            <a:rect l="l" t="t" r="r" b="b"/>
            <a:pathLst>
              <a:path w="4118692" h="4118692" extrusionOk="0">
                <a:moveTo>
                  <a:pt x="0" y="0"/>
                </a:moveTo>
                <a:lnTo>
                  <a:pt x="4118692" y="0"/>
                </a:lnTo>
                <a:lnTo>
                  <a:pt x="4118692" y="4118692"/>
                </a:lnTo>
                <a:lnTo>
                  <a:pt x="0" y="4118692"/>
                </a:lnTo>
                <a:lnTo>
                  <a:pt x="0" y="0"/>
                </a:lnTo>
                <a:close/>
              </a:path>
            </a:pathLst>
          </a:custGeom>
          <a:blipFill rotWithShape="1">
            <a:blip r:embed="rId4">
              <a:alphaModFix/>
            </a:blip>
            <a:stretch>
              <a:fillRect/>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134;p5">
            <a:extLst>
              <a:ext uri="{FF2B5EF4-FFF2-40B4-BE49-F238E27FC236}">
                <a16:creationId xmlns:a16="http://schemas.microsoft.com/office/drawing/2014/main" id="{F80750C6-8534-22F3-4D45-615C6D276BE0}"/>
              </a:ext>
            </a:extLst>
          </p:cNvPr>
          <p:cNvSpPr txBox="1">
            <a:spLocks/>
          </p:cNvSpPr>
          <p:nvPr/>
        </p:nvSpPr>
        <p:spPr>
          <a:xfrm>
            <a:off x="1181100" y="1209675"/>
            <a:ext cx="12946665" cy="1538626"/>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999" b="1" i="0" u="none" strike="noStrike" kern="0" cap="none" spc="0" normalizeH="0" baseline="0" noProof="0" dirty="0">
                <a:ln>
                  <a:noFill/>
                </a:ln>
                <a:solidFill>
                  <a:srgbClr val="292B2D"/>
                </a:solidFill>
                <a:effectLst/>
                <a:uLnTx/>
                <a:uFillTx/>
                <a:latin typeface="Aharoni" panose="02010803020104030203" pitchFamily="2" charset="-79"/>
                <a:ea typeface="Arial"/>
                <a:cs typeface="Aharoni" panose="02010803020104030203" pitchFamily="2" charset="-79"/>
                <a:sym typeface="Arial"/>
              </a:rPr>
              <a:t>Dustin Lewis</a:t>
            </a:r>
            <a:br>
              <a:rPr kumimoji="0" lang="en-US" sz="4999" b="1" i="0" u="none" strike="noStrike" kern="0" cap="none" spc="0" normalizeH="0" baseline="0" noProof="0" dirty="0">
                <a:ln>
                  <a:noFill/>
                </a:ln>
                <a:solidFill>
                  <a:srgbClr val="292B2D"/>
                </a:solidFill>
                <a:effectLst/>
                <a:uLnTx/>
                <a:uFillTx/>
                <a:latin typeface="Aharoni" panose="02010803020104030203" pitchFamily="2" charset="-79"/>
                <a:ea typeface="Arial"/>
                <a:cs typeface="Aharoni" panose="02010803020104030203" pitchFamily="2" charset="-79"/>
                <a:sym typeface="Arial"/>
              </a:rPr>
            </a:br>
            <a:r>
              <a:rPr kumimoji="0" lang="en-US" sz="4999" b="1" i="1" u="none" strike="noStrike" kern="0" cap="none" spc="0" normalizeH="0" baseline="0" noProof="0" dirty="0">
                <a:ln>
                  <a:noFill/>
                </a:ln>
                <a:solidFill>
                  <a:srgbClr val="292B2D"/>
                </a:solidFill>
                <a:effectLst/>
                <a:uLnTx/>
                <a:uFillTx/>
                <a:latin typeface="Aharoni" panose="02010803020104030203" pitchFamily="2" charset="-79"/>
                <a:ea typeface="Arial"/>
                <a:cs typeface="Aharoni" panose="02010803020104030203" pitchFamily="2" charset="-79"/>
                <a:sym typeface="Arial"/>
              </a:rPr>
              <a:t>BIT Salesforce Apprentice</a:t>
            </a:r>
            <a:endParaRPr kumimoji="0" lang="en-US" sz="1400" b="1" i="1" u="none" strike="noStrike" kern="0" cap="none" spc="0" normalizeH="0" baseline="0" noProof="0" dirty="0">
              <a:ln>
                <a:noFill/>
              </a:ln>
              <a:solidFill>
                <a:srgbClr val="000000"/>
              </a:solidFill>
              <a:effectLst/>
              <a:uLnTx/>
              <a:uFillTx/>
              <a:latin typeface="Aharoni" panose="02010803020104030203" pitchFamily="2" charset="-79"/>
              <a:ea typeface="Arial"/>
              <a:cs typeface="Aharoni" panose="02010803020104030203" pitchFamily="2" charset="-79"/>
              <a:sym typeface="Arial"/>
            </a:endParaRPr>
          </a:p>
        </p:txBody>
      </p:sp>
      <p:pic>
        <p:nvPicPr>
          <p:cNvPr id="10" name="Picture 9" descr="Photograph of a person wearing a purple shirt and a patterned flat cap, featuring a long, full beard. ">
            <a:extLst>
              <a:ext uri="{FF2B5EF4-FFF2-40B4-BE49-F238E27FC236}">
                <a16:creationId xmlns:a16="http://schemas.microsoft.com/office/drawing/2014/main" id="{7B7741B6-FE7B-CD2F-1BDA-E0C27340DF72}"/>
              </a:ext>
            </a:extLst>
          </p:cNvPr>
          <p:cNvPicPr>
            <a:picLocks noChangeAspect="1"/>
          </p:cNvPicPr>
          <p:nvPr/>
        </p:nvPicPr>
        <p:blipFill>
          <a:blip r:embed="rId5"/>
          <a:stretch>
            <a:fillRect/>
          </a:stretch>
        </p:blipFill>
        <p:spPr>
          <a:xfrm>
            <a:off x="0" y="1194663"/>
            <a:ext cx="6819254" cy="9092338"/>
          </a:xfrm>
          <a:prstGeom prst="rect">
            <a:avLst/>
          </a:prstGeom>
        </p:spPr>
      </p:pic>
    </p:spTree>
    <p:extLst>
      <p:ext uri="{BB962C8B-B14F-4D97-AF65-F5344CB8AC3E}">
        <p14:creationId xmlns:p14="http://schemas.microsoft.com/office/powerpoint/2010/main" val="3711922881"/>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3">
          <a:extLst>
            <a:ext uri="{FF2B5EF4-FFF2-40B4-BE49-F238E27FC236}">
              <a16:creationId xmlns:a16="http://schemas.microsoft.com/office/drawing/2014/main" id="{A6711E04-F7F5-79D0-8D58-C416A88397F5}"/>
            </a:ext>
          </a:extLst>
        </p:cNvPr>
        <p:cNvGrpSpPr/>
        <p:nvPr/>
      </p:nvGrpSpPr>
      <p:grpSpPr>
        <a:xfrm>
          <a:off x="0" y="0"/>
          <a:ext cx="0" cy="0"/>
          <a:chOff x="0" y="0"/>
          <a:chExt cx="0" cy="0"/>
        </a:xfrm>
      </p:grpSpPr>
      <p:sp>
        <p:nvSpPr>
          <p:cNvPr id="254" name="Google Shape;254;p2">
            <a:extLst>
              <a:ext uri="{FF2B5EF4-FFF2-40B4-BE49-F238E27FC236}">
                <a16:creationId xmlns:a16="http://schemas.microsoft.com/office/drawing/2014/main" id="{170062FA-CAF4-F37C-2905-04B210B27CD8}"/>
              </a:ext>
              <a:ext uri="{C183D7F6-B498-43B3-948B-1728B52AA6E4}">
                <adec:decorative xmlns:adec="http://schemas.microsoft.com/office/drawing/2017/decorative" val="1"/>
              </a:ext>
            </a:extLst>
          </p:cNvPr>
          <p:cNvSpPr/>
          <p:nvPr/>
        </p:nvSpPr>
        <p:spPr>
          <a:xfrm>
            <a:off x="-2452295" y="7765436"/>
            <a:ext cx="4175535" cy="4114800"/>
          </a:xfrm>
          <a:custGeom>
            <a:avLst/>
            <a:gdLst/>
            <a:ahLst/>
            <a:cxnLst/>
            <a:rect l="l" t="t" r="r" b="b"/>
            <a:pathLst>
              <a:path w="4175535" h="4114800" extrusionOk="0">
                <a:moveTo>
                  <a:pt x="0" y="0"/>
                </a:moveTo>
                <a:lnTo>
                  <a:pt x="4175535" y="0"/>
                </a:lnTo>
                <a:lnTo>
                  <a:pt x="4175535" y="4114800"/>
                </a:lnTo>
                <a:lnTo>
                  <a:pt x="0" y="4114800"/>
                </a:lnTo>
                <a:lnTo>
                  <a:pt x="0" y="0"/>
                </a:lnTo>
                <a:close/>
              </a:path>
            </a:pathLst>
          </a:custGeom>
          <a:blipFill rotWithShape="1">
            <a:blip r:embed="rId3" cstate="screen">
              <a:alphaModFix/>
              <a:extLst>
                <a:ext uri="{28A0092B-C50C-407E-A947-70E740481C1C}">
                  <a14:useLocalDpi xmlns:a14="http://schemas.microsoft.com/office/drawing/2010/main"/>
                </a:ext>
              </a:extLst>
            </a:blip>
            <a:stretch>
              <a:fillRect/>
            </a:stretch>
          </a:blipFill>
          <a:ln>
            <a:noFill/>
          </a:ln>
        </p:spPr>
        <p:txBody>
          <a:bodyPr spcFirstLastPara="1" wrap="square" lIns="137138" tIns="68550" rIns="137138" bIns="685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5" name="Google Shape;255;p2">
            <a:extLst>
              <a:ext uri="{FF2B5EF4-FFF2-40B4-BE49-F238E27FC236}">
                <a16:creationId xmlns:a16="http://schemas.microsoft.com/office/drawing/2014/main" id="{0CF4A1ED-C51C-CAEB-83ED-84047E366D39}"/>
              </a:ext>
              <a:ext uri="{C183D7F6-B498-43B3-948B-1728B52AA6E4}">
                <adec:decorative xmlns:adec="http://schemas.microsoft.com/office/drawing/2017/decorative" val="1"/>
              </a:ext>
            </a:extLst>
          </p:cNvPr>
          <p:cNvSpPr/>
          <p:nvPr/>
        </p:nvSpPr>
        <p:spPr>
          <a:xfrm>
            <a:off x="16011353" y="-1381334"/>
            <a:ext cx="4175535" cy="4114800"/>
          </a:xfrm>
          <a:custGeom>
            <a:avLst/>
            <a:gdLst/>
            <a:ahLst/>
            <a:cxnLst/>
            <a:rect l="l" t="t" r="r" b="b"/>
            <a:pathLst>
              <a:path w="4175535" h="4114800" extrusionOk="0">
                <a:moveTo>
                  <a:pt x="0" y="0"/>
                </a:moveTo>
                <a:lnTo>
                  <a:pt x="4175535" y="0"/>
                </a:lnTo>
                <a:lnTo>
                  <a:pt x="4175535" y="4114800"/>
                </a:lnTo>
                <a:lnTo>
                  <a:pt x="0" y="4114800"/>
                </a:lnTo>
                <a:lnTo>
                  <a:pt x="0" y="0"/>
                </a:lnTo>
                <a:close/>
              </a:path>
            </a:pathLst>
          </a:custGeom>
          <a:blipFill rotWithShape="1">
            <a:blip r:embed="rId3" cstate="screen">
              <a:alphaModFix/>
              <a:extLst>
                <a:ext uri="{28A0092B-C50C-407E-A947-70E740481C1C}">
                  <a14:useLocalDpi xmlns:a14="http://schemas.microsoft.com/office/drawing/2010/main"/>
                </a:ext>
              </a:extLst>
            </a:blip>
            <a:stretch>
              <a:fillRect/>
            </a:stretch>
          </a:blipFill>
          <a:ln>
            <a:noFill/>
          </a:ln>
        </p:spPr>
        <p:txBody>
          <a:bodyPr spcFirstLastPara="1" wrap="square" lIns="137138" tIns="68550" rIns="137138" bIns="685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257" name="Google Shape;257;p2" descr="Person using a laptop with digital icons floating above the screen. Icons include a graduation cap, an open book labeled &quot;E-Learning,&quot; and a lightbulb. The setting suggests online education or e-learning.">
            <a:extLst>
              <a:ext uri="{FF2B5EF4-FFF2-40B4-BE49-F238E27FC236}">
                <a16:creationId xmlns:a16="http://schemas.microsoft.com/office/drawing/2014/main" id="{AF71914B-A188-21D2-7A8C-248951B678C5}"/>
              </a:ext>
            </a:extLst>
          </p:cNvPr>
          <p:cNvPicPr preferRelativeResize="0"/>
          <p:nvPr/>
        </p:nvPicPr>
        <p:blipFill>
          <a:blip r:embed="rId4" cstate="screen">
            <a:extLst>
              <a:ext uri="{28A0092B-C50C-407E-A947-70E740481C1C}">
                <a14:useLocalDpi xmlns:a14="http://schemas.microsoft.com/office/drawing/2010/main"/>
              </a:ext>
            </a:extLst>
          </a:blip>
          <a:srcRect/>
          <a:stretch/>
        </p:blipFill>
        <p:spPr>
          <a:xfrm>
            <a:off x="10541552" y="2443146"/>
            <a:ext cx="6612725" cy="4414346"/>
          </a:xfrm>
          <a:prstGeom prst="rect">
            <a:avLst/>
          </a:prstGeom>
          <a:ln w="228600" cap="sq" cmpd="thickThin">
            <a:solidFill>
              <a:srgbClr val="000000"/>
            </a:solidFill>
            <a:prstDash val="solid"/>
            <a:miter lim="800000"/>
          </a:ln>
          <a:effectLst>
            <a:innerShdw blurRad="76200">
              <a:srgbClr val="000000"/>
            </a:innerShdw>
          </a:effectLst>
        </p:spPr>
      </p:pic>
      <p:pic>
        <p:nvPicPr>
          <p:cNvPr id="3" name="Picture 2" descr="Logo featuring stylized blue text with &quot;DELL&quot; in uppercase letters above &quot;Technologies&quot; in a smaller, lighter blue font. Design highlights a tilted &quot;E&quot; in &quot;DELL.&quot;">
            <a:extLst>
              <a:ext uri="{FF2B5EF4-FFF2-40B4-BE49-F238E27FC236}">
                <a16:creationId xmlns:a16="http://schemas.microsoft.com/office/drawing/2014/main" id="{62EA1CFF-02AA-1393-D7B3-3E048133A9FA}"/>
              </a:ext>
            </a:extLst>
          </p:cNvPr>
          <p:cNvPicPr>
            <a:picLocks noChangeAspect="1"/>
          </p:cNvPicPr>
          <p:nvPr/>
        </p:nvPicPr>
        <p:blipFill>
          <a:blip r:embed="rId5"/>
          <a:stretch>
            <a:fillRect/>
          </a:stretch>
        </p:blipFill>
        <p:spPr>
          <a:xfrm>
            <a:off x="2281956" y="7485681"/>
            <a:ext cx="2765728" cy="1583652"/>
          </a:xfrm>
          <a:prstGeom prst="rect">
            <a:avLst/>
          </a:prstGeom>
        </p:spPr>
      </p:pic>
      <p:pic>
        <p:nvPicPr>
          <p:cNvPr id="4" name="Picture 3" descr="Logo of Salesforce featuring white lowercase text inside a blue cloud shape. The design represents a cloud computing company specializing in customer relationship management (CRM) software.">
            <a:extLst>
              <a:ext uri="{FF2B5EF4-FFF2-40B4-BE49-F238E27FC236}">
                <a16:creationId xmlns:a16="http://schemas.microsoft.com/office/drawing/2014/main" id="{A0A765BB-8074-A173-73F4-6B800C8DE8BA}"/>
              </a:ext>
            </a:extLst>
          </p:cNvPr>
          <p:cNvPicPr>
            <a:picLocks noChangeAspect="1"/>
          </p:cNvPicPr>
          <p:nvPr/>
        </p:nvPicPr>
        <p:blipFill>
          <a:blip r:embed="rId6"/>
          <a:stretch>
            <a:fillRect/>
          </a:stretch>
        </p:blipFill>
        <p:spPr>
          <a:xfrm>
            <a:off x="5455403" y="7517540"/>
            <a:ext cx="3185063" cy="1585516"/>
          </a:xfrm>
          <a:prstGeom prst="rect">
            <a:avLst/>
          </a:prstGeom>
        </p:spPr>
      </p:pic>
      <p:pic>
        <p:nvPicPr>
          <p:cNvPr id="5" name="Picture 4" descr="Logo of Randstad, featuring a stylized blue &quot;r&quot; symbol followed by the company name in lowercase blue letters. ">
            <a:extLst>
              <a:ext uri="{FF2B5EF4-FFF2-40B4-BE49-F238E27FC236}">
                <a16:creationId xmlns:a16="http://schemas.microsoft.com/office/drawing/2014/main" id="{64578720-E8E0-8785-8EE9-FEB81B7B4345}"/>
              </a:ext>
            </a:extLst>
          </p:cNvPr>
          <p:cNvPicPr>
            <a:picLocks noChangeAspect="1"/>
          </p:cNvPicPr>
          <p:nvPr/>
        </p:nvPicPr>
        <p:blipFill>
          <a:blip r:embed="rId7"/>
          <a:stretch>
            <a:fillRect/>
          </a:stretch>
        </p:blipFill>
        <p:spPr>
          <a:xfrm>
            <a:off x="8787537" y="7647279"/>
            <a:ext cx="5222929" cy="961019"/>
          </a:xfrm>
          <a:prstGeom prst="rect">
            <a:avLst/>
          </a:prstGeom>
        </p:spPr>
      </p:pic>
      <p:sp>
        <p:nvSpPr>
          <p:cNvPr id="2" name="TextBox 1">
            <a:extLst>
              <a:ext uri="{FF2B5EF4-FFF2-40B4-BE49-F238E27FC236}">
                <a16:creationId xmlns:a16="http://schemas.microsoft.com/office/drawing/2014/main" id="{4B8EAE84-1442-0290-BA3A-37E8B776762E}"/>
              </a:ext>
            </a:extLst>
          </p:cNvPr>
          <p:cNvSpPr txBox="1"/>
          <p:nvPr/>
        </p:nvSpPr>
        <p:spPr>
          <a:xfrm>
            <a:off x="2142164" y="9502170"/>
            <a:ext cx="11096091"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50" b="0" i="0" u="none" strike="noStrike" kern="0" cap="none" spc="0" normalizeH="0" baseline="0" noProof="0" dirty="0">
                <a:ln>
                  <a:noFill/>
                </a:ln>
                <a:solidFill>
                  <a:srgbClr val="000000"/>
                </a:solidFill>
                <a:effectLst/>
                <a:uLnTx/>
                <a:uFillTx/>
                <a:latin typeface="Candara" panose="020E0502030303020204" pitchFamily="34" charset="0"/>
                <a:cs typeface="Segoe UI" panose="020B0502040204020203" pitchFamily="34" charset="0"/>
                <a:sym typeface="Arial"/>
              </a:rPr>
              <a:t>* </a:t>
            </a:r>
            <a:r>
              <a:rPr kumimoji="0" lang="en-US" sz="2250" b="0" i="1" u="none" strike="noStrike" kern="0" cap="none" spc="0" normalizeH="0" baseline="0" noProof="0" dirty="0">
                <a:ln>
                  <a:noFill/>
                </a:ln>
                <a:solidFill>
                  <a:srgbClr val="000000"/>
                </a:solidFill>
                <a:effectLst/>
                <a:uLnTx/>
                <a:uFillTx/>
                <a:latin typeface="Candara" panose="020E0502030303020204" pitchFamily="34" charset="0"/>
                <a:cs typeface="Segoe UI" panose="020B0502040204020203" pitchFamily="34" charset="0"/>
                <a:sym typeface="Arial"/>
              </a:rPr>
              <a:t>BIT is the only Salesforce-approved training provider for people with disabilities, making us uniquely equipped to prepare and connect top talent.</a:t>
            </a:r>
            <a:endParaRPr kumimoji="0" lang="en-US" sz="2250" b="0" i="1" u="none" strike="noStrike" kern="0" cap="none" spc="0" normalizeH="0" baseline="0" noProof="0" dirty="0">
              <a:ln>
                <a:noFill/>
              </a:ln>
              <a:solidFill>
                <a:srgbClr val="FF0000"/>
              </a:solidFill>
              <a:effectLst/>
              <a:uLnTx/>
              <a:uFillTx/>
              <a:latin typeface="Candara" panose="020E0502030303020204" pitchFamily="34" charset="0"/>
              <a:cs typeface="Segoe UI" panose="020B0502040204020203" pitchFamily="34" charset="0"/>
              <a:sym typeface="Arial"/>
            </a:endParaRPr>
          </a:p>
        </p:txBody>
      </p:sp>
      <p:sp>
        <p:nvSpPr>
          <p:cNvPr id="258" name="Google Shape;258;p2">
            <a:extLst>
              <a:ext uri="{FF2B5EF4-FFF2-40B4-BE49-F238E27FC236}">
                <a16:creationId xmlns:a16="http://schemas.microsoft.com/office/drawing/2014/main" id="{ED20F326-72FA-515C-72C0-583EC70F750C}"/>
              </a:ext>
            </a:extLst>
          </p:cNvPr>
          <p:cNvSpPr txBox="1"/>
          <p:nvPr/>
        </p:nvSpPr>
        <p:spPr>
          <a:xfrm>
            <a:off x="943328" y="2350831"/>
            <a:ext cx="8448645" cy="4718215"/>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90" b="1" i="0" u="none" strike="noStrike" kern="0" cap="none" spc="0" normalizeH="0" baseline="0" noProof="0" dirty="0">
                <a:ln>
                  <a:noFill/>
                </a:ln>
                <a:solidFill>
                  <a:srgbClr val="000000"/>
                </a:solidFill>
                <a:effectLst/>
                <a:uLnTx/>
                <a:uFillTx/>
                <a:latin typeface="Candara" panose="020E0502030303020204" pitchFamily="34" charset="0"/>
                <a:cs typeface="Segoe UI" panose="020B0502040204020203" pitchFamily="34" charset="0"/>
                <a:sym typeface="Arial"/>
              </a:rPr>
              <a:t>Expand Career Pathways:</a:t>
            </a:r>
            <a:r>
              <a:rPr kumimoji="0" lang="en-US" sz="2190" b="0" i="0" u="none" strike="noStrike" kern="0" cap="none" spc="0" normalizeH="0" baseline="0" noProof="0" dirty="0">
                <a:ln>
                  <a:noFill/>
                </a:ln>
                <a:solidFill>
                  <a:srgbClr val="000000"/>
                </a:solidFill>
                <a:effectLst/>
                <a:uLnTx/>
                <a:uFillTx/>
                <a:latin typeface="Candara" panose="020E0502030303020204" pitchFamily="34" charset="0"/>
                <a:cs typeface="Segoe UI" panose="020B0502040204020203" pitchFamily="34" charset="0"/>
                <a:sym typeface="Arial"/>
              </a:rPr>
              <a:t> Open doors for professionals with disabilities to thrive in high-growth tech roles, while building a more innovative workforce.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190" b="0" i="0" u="none" strike="noStrike" kern="0" cap="none" spc="0" normalizeH="0" baseline="0" noProof="0" dirty="0">
              <a:ln>
                <a:noFill/>
              </a:ln>
              <a:solidFill>
                <a:srgbClr val="000000"/>
              </a:solidFill>
              <a:effectLst/>
              <a:uLnTx/>
              <a:uFillTx/>
              <a:latin typeface="Candara" panose="020E0502030303020204" pitchFamily="34" charset="0"/>
              <a:cs typeface="Segoe UI" panose="020B0502040204020203"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90" b="1" i="0" u="none" strike="noStrike" kern="0" cap="none" spc="0" normalizeH="0" baseline="0" noProof="0" dirty="0">
                <a:ln>
                  <a:noFill/>
                </a:ln>
                <a:solidFill>
                  <a:srgbClr val="000000"/>
                </a:solidFill>
                <a:effectLst/>
                <a:uLnTx/>
                <a:uFillTx/>
                <a:latin typeface="Candara" panose="020E0502030303020204" pitchFamily="34" charset="0"/>
                <a:cs typeface="Segoe UI" panose="020B0502040204020203" pitchFamily="34" charset="0"/>
                <a:sym typeface="Arial"/>
              </a:rPr>
              <a:t>Amplify Your Impact:</a:t>
            </a:r>
            <a:r>
              <a:rPr kumimoji="0" lang="en-US" sz="2190" b="0" i="0" u="none" strike="noStrike" kern="0" cap="none" spc="0" normalizeH="0" baseline="0" noProof="0" dirty="0">
                <a:ln>
                  <a:noFill/>
                </a:ln>
                <a:solidFill>
                  <a:srgbClr val="000000"/>
                </a:solidFill>
                <a:effectLst/>
                <a:uLnTx/>
                <a:uFillTx/>
                <a:latin typeface="Candara" panose="020E0502030303020204" pitchFamily="34" charset="0"/>
                <a:cs typeface="Segoe UI" panose="020B0502040204020203" pitchFamily="34" charset="0"/>
                <a:sym typeface="Arial"/>
              </a:rPr>
              <a:t> Enhance your workforce programs with BIT’s Academy-to-Apprenticeship pipeline, delivering trained, vetted, and placement-ready talent.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190" b="0" i="0" u="none" strike="noStrike" kern="0" cap="none" spc="0" normalizeH="0" baseline="0" noProof="0" dirty="0">
              <a:ln>
                <a:noFill/>
              </a:ln>
              <a:solidFill>
                <a:srgbClr val="000000"/>
              </a:solidFill>
              <a:effectLst/>
              <a:uLnTx/>
              <a:uFillTx/>
              <a:latin typeface="Candara" panose="020E0502030303020204" pitchFamily="34" charset="0"/>
              <a:cs typeface="Segoe UI" panose="020B0502040204020203"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90" b="1" i="0" u="none" strike="noStrike" kern="0" cap="none" spc="0" normalizeH="0" baseline="0" noProof="0" dirty="0">
                <a:ln>
                  <a:noFill/>
                </a:ln>
                <a:solidFill>
                  <a:srgbClr val="000000"/>
                </a:solidFill>
                <a:effectLst/>
                <a:uLnTx/>
                <a:uFillTx/>
                <a:latin typeface="Candara" panose="020E0502030303020204" pitchFamily="34" charset="0"/>
                <a:cs typeface="Segoe UI" panose="020B0502040204020203" pitchFamily="34" charset="0"/>
                <a:sym typeface="Arial"/>
              </a:rPr>
              <a:t>Gain Certified, Job-Ready Talent:</a:t>
            </a:r>
            <a:r>
              <a:rPr kumimoji="0" lang="en-US" sz="2190" b="0" i="0" u="none" strike="noStrike" kern="0" cap="none" spc="0" normalizeH="0" baseline="0" noProof="0" dirty="0">
                <a:ln>
                  <a:noFill/>
                </a:ln>
                <a:solidFill>
                  <a:srgbClr val="000000"/>
                </a:solidFill>
                <a:effectLst/>
                <a:uLnTx/>
                <a:uFillTx/>
                <a:latin typeface="Candara" panose="020E0502030303020204" pitchFamily="34" charset="0"/>
                <a:cs typeface="Segoe UI" panose="020B0502040204020203" pitchFamily="34" charset="0"/>
                <a:sym typeface="Arial"/>
              </a:rPr>
              <a:t> Our graduates hold industry-recognized certifications and real-world experience, making them an immediate asset to your organization.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190" b="0" i="0" u="none" strike="noStrike" kern="0" cap="none" spc="0" normalizeH="0" baseline="0" noProof="0" dirty="0">
              <a:ln>
                <a:noFill/>
              </a:ln>
              <a:solidFill>
                <a:srgbClr val="000000"/>
              </a:solidFill>
              <a:effectLst/>
              <a:uLnTx/>
              <a:uFillTx/>
              <a:latin typeface="Candara" panose="020E0502030303020204" pitchFamily="34" charset="0"/>
              <a:cs typeface="Segoe UI" panose="020B0502040204020203"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90" b="1" i="0" u="none" strike="noStrike" kern="0" cap="none" spc="0" normalizeH="0" baseline="0" noProof="0" dirty="0">
                <a:ln>
                  <a:noFill/>
                </a:ln>
                <a:solidFill>
                  <a:srgbClr val="000000"/>
                </a:solidFill>
                <a:effectLst/>
                <a:uLnTx/>
                <a:uFillTx/>
                <a:latin typeface="Candara" panose="020E0502030303020204" pitchFamily="34" charset="0"/>
                <a:cs typeface="Segoe UI" panose="020B0502040204020203" pitchFamily="34" charset="0"/>
                <a:sym typeface="Arial"/>
              </a:rPr>
              <a:t>We Live It Ourselves:</a:t>
            </a:r>
            <a:r>
              <a:rPr kumimoji="0" lang="en-US" sz="2190" b="0" i="0" u="none" strike="noStrike" kern="0" cap="none" spc="0" normalizeH="0" baseline="0" noProof="0" dirty="0">
                <a:ln>
                  <a:noFill/>
                </a:ln>
                <a:solidFill>
                  <a:srgbClr val="000000"/>
                </a:solidFill>
                <a:effectLst/>
                <a:uLnTx/>
                <a:uFillTx/>
                <a:latin typeface="Candara" panose="020E0502030303020204" pitchFamily="34" charset="0"/>
                <a:cs typeface="Segoe UI" panose="020B0502040204020203" pitchFamily="34" charset="0"/>
                <a:sym typeface="Arial"/>
              </a:rPr>
              <a:t> BIT is powered by a team comprised almost entirely of professionals with disabilities. </a:t>
            </a:r>
          </a:p>
        </p:txBody>
      </p:sp>
      <p:sp>
        <p:nvSpPr>
          <p:cNvPr id="259" name="Google Shape;259;p2">
            <a:extLst>
              <a:ext uri="{FF2B5EF4-FFF2-40B4-BE49-F238E27FC236}">
                <a16:creationId xmlns:a16="http://schemas.microsoft.com/office/drawing/2014/main" id="{0C04EC08-05B9-8D8B-FA88-1B7177DC975C}"/>
              </a:ext>
            </a:extLst>
          </p:cNvPr>
          <p:cNvSpPr txBox="1">
            <a:spLocks noGrp="1"/>
          </p:cNvSpPr>
          <p:nvPr>
            <p:ph type="title" idx="4294967295"/>
          </p:nvPr>
        </p:nvSpPr>
        <p:spPr>
          <a:xfrm>
            <a:off x="951840" y="1069872"/>
            <a:ext cx="16661330" cy="769441"/>
          </a:xfrm>
          <a:prstGeom prst="rect">
            <a:avLst/>
          </a:prstGeom>
          <a:noFill/>
          <a:ln>
            <a:noFill/>
          </a:ln>
        </p:spPr>
        <p:txBody>
          <a:bodyPr spcFirstLastPara="1" wrap="square" lIns="0" tIns="0" rIns="0" bIns="0" anchor="t" anchorCtr="0">
            <a:spAutoFit/>
          </a:bodyPr>
          <a:lstStyle/>
          <a:p>
            <a:pPr algn="l">
              <a:buClr>
                <a:srgbClr val="292420"/>
              </a:buClr>
              <a:buSzPts val="3200"/>
            </a:pPr>
            <a:r>
              <a:rPr lang="en-US" sz="5000" dirty="0">
                <a:solidFill>
                  <a:srgbClr val="292420"/>
                </a:solidFill>
                <a:latin typeface="Aharoni" panose="02010803020104030203" pitchFamily="2" charset="-79"/>
                <a:ea typeface="Segoe UI Black" panose="020B0A02040204020203" pitchFamily="34" charset="0"/>
                <a:cs typeface="Aharoni" panose="02010803020104030203" pitchFamily="2" charset="-79"/>
                <a:sym typeface="Quattrocento Sans"/>
              </a:rPr>
              <a:t>Why Partner with BIT</a:t>
            </a:r>
            <a:endParaRPr sz="5000" dirty="0">
              <a:latin typeface="Aharoni" panose="02010803020104030203" pitchFamily="2" charset="-79"/>
              <a:ea typeface="Segoe UI Black" panose="020B0A02040204020203" pitchFamily="34" charset="0"/>
              <a:cs typeface="Aharoni" panose="02010803020104030203" pitchFamily="2" charset="-79"/>
            </a:endParaRPr>
          </a:p>
        </p:txBody>
      </p:sp>
      <p:cxnSp>
        <p:nvCxnSpPr>
          <p:cNvPr id="7" name="Straight Connector 6">
            <a:extLst>
              <a:ext uri="{FF2B5EF4-FFF2-40B4-BE49-F238E27FC236}">
                <a16:creationId xmlns:a16="http://schemas.microsoft.com/office/drawing/2014/main" id="{D516A914-FB30-D5EC-E452-6D2DE48300F1}"/>
              </a:ext>
              <a:ext uri="{C183D7F6-B498-43B3-948B-1728B52AA6E4}">
                <adec:decorative xmlns:adec="http://schemas.microsoft.com/office/drawing/2017/decorative" val="1"/>
              </a:ext>
            </a:extLst>
          </p:cNvPr>
          <p:cNvCxnSpPr/>
          <p:nvPr/>
        </p:nvCxnSpPr>
        <p:spPr>
          <a:xfrm>
            <a:off x="5269424" y="7284204"/>
            <a:ext cx="0" cy="1751308"/>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3FA4638-6B6E-CCFF-C572-D947BAB268D3}"/>
              </a:ext>
              <a:ext uri="{C183D7F6-B498-43B3-948B-1728B52AA6E4}">
                <adec:decorative xmlns:adec="http://schemas.microsoft.com/office/drawing/2017/decorative" val="1"/>
              </a:ext>
            </a:extLst>
          </p:cNvPr>
          <p:cNvCxnSpPr/>
          <p:nvPr/>
        </p:nvCxnSpPr>
        <p:spPr>
          <a:xfrm>
            <a:off x="8645470" y="7266123"/>
            <a:ext cx="0" cy="175130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0951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E3A0C7E-FF78-B358-1F31-C58CDF87A01F}"/>
            </a:ext>
          </a:extLst>
        </p:cNvPr>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8B089790-F4B6-46A7-BB28-7B74A9A9E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8287542"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Photograph of three wooden blocks on a wooden surface, each block displaying a letter forming &quot;Q &amp; A&quot; in bold black font. A person in a dark blazer and white shirt is slightly blurred in the background.">
            <a:extLst>
              <a:ext uri="{FF2B5EF4-FFF2-40B4-BE49-F238E27FC236}">
                <a16:creationId xmlns:a16="http://schemas.microsoft.com/office/drawing/2014/main" id="{D60CAF61-4069-59D8-2B38-EEBF963244BE}"/>
              </a:ext>
            </a:extLst>
          </p:cNvPr>
          <p:cNvPicPr>
            <a:picLocks noChangeAspect="1"/>
          </p:cNvPicPr>
          <p:nvPr/>
        </p:nvPicPr>
        <p:blipFill>
          <a:blip r:embed="rId3"/>
          <a:srcRect t="15862" b="9573"/>
          <a:stretch>
            <a:fillRect/>
          </a:stretch>
        </p:blipFill>
        <p:spPr>
          <a:xfrm>
            <a:off x="-1" y="1"/>
            <a:ext cx="18287999" cy="9102435"/>
          </a:xfrm>
          <a:prstGeom prst="rect">
            <a:avLst/>
          </a:prstGeom>
        </p:spPr>
      </p:pic>
      <p:grpSp>
        <p:nvGrpSpPr>
          <p:cNvPr id="37" name="Group 36">
            <a:extLst>
              <a:ext uri="{FF2B5EF4-FFF2-40B4-BE49-F238E27FC236}">
                <a16:creationId xmlns:a16="http://schemas.microsoft.com/office/drawing/2014/main" id="{9DE3F54D-33BC-4382-A2AB-5E002F0F11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57" y="7543799"/>
            <a:ext cx="18342191" cy="2743201"/>
            <a:chOff x="-305" y="2987478"/>
            <a:chExt cx="12188952" cy="1828800"/>
          </a:xfrm>
        </p:grpSpPr>
        <p:sp>
          <p:nvSpPr>
            <p:cNvPr id="33" name="Freeform: Shape 32">
              <a:extLst>
                <a:ext uri="{FF2B5EF4-FFF2-40B4-BE49-F238E27FC236}">
                  <a16:creationId xmlns:a16="http://schemas.microsoft.com/office/drawing/2014/main" id="{6798451A-4EC8-4869-8DFB-BCE4E00BE5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60ECD12F-47FF-48FE-A827-069775A8AD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48928757-970C-4B99-9F9C-0C07E4A945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36" name="Freeform: Shape 35">
              <a:extLst>
                <a:ext uri="{FF2B5EF4-FFF2-40B4-BE49-F238E27FC236}">
                  <a16:creationId xmlns:a16="http://schemas.microsoft.com/office/drawing/2014/main" id="{1213505B-6136-49EC-951C-1FDA2A6C5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8616043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
                <a:srgbClr val="000000"/>
              </a:buClr>
              <a:buSzTx/>
              <a:buFont typeface="Arial"/>
              <a:buNone/>
              <a:tabLst/>
              <a:defRPr/>
            </a:pPr>
            <a:endParaRPr kumimoji="0" lang="en-US" sz="21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 name="Rectangle 1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87529" y="0"/>
            <a:ext cx="10600467"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
                <a:srgbClr val="000000"/>
              </a:buClr>
              <a:buSzTx/>
              <a:buFont typeface="Arial"/>
              <a:buNone/>
              <a:tabLst/>
              <a:defRPr/>
            </a:pPr>
            <a:endParaRPr kumimoji="0" lang="en-US" sz="21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 name="Title 1">
            <a:extLst>
              <a:ext uri="{FF2B5EF4-FFF2-40B4-BE49-F238E27FC236}">
                <a16:creationId xmlns:a16="http://schemas.microsoft.com/office/drawing/2014/main" id="{704906E7-FF31-1715-EB87-06479CF8D261}"/>
              </a:ext>
            </a:extLst>
          </p:cNvPr>
          <p:cNvSpPr>
            <a:spLocks noGrp="1"/>
          </p:cNvSpPr>
          <p:nvPr>
            <p:ph type="title"/>
          </p:nvPr>
        </p:nvSpPr>
        <p:spPr>
          <a:xfrm>
            <a:off x="1625619" y="1621235"/>
            <a:ext cx="5733284" cy="680527"/>
          </a:xfrm>
        </p:spPr>
        <p:txBody>
          <a:bodyPr spcFirstLastPara="1" vert="horz" wrap="square" lIns="137160" tIns="68580" rIns="137160" bIns="68580" rtlCol="0" anchor="ctr" anchorCtr="0">
            <a:normAutofit fontScale="90000"/>
          </a:bodyPr>
          <a:lstStyle/>
          <a:p>
            <a:pPr algn="l">
              <a:spcBef>
                <a:spcPct val="0"/>
              </a:spcBef>
            </a:pPr>
            <a:r>
              <a:rPr lang="en-US" sz="5000" kern="1200" dirty="0">
                <a:solidFill>
                  <a:schemeClr val="tx1"/>
                </a:solidFill>
                <a:latin typeface="Aharoni" panose="02010803020104030203" pitchFamily="2" charset="-79"/>
                <a:ea typeface="+mj-ea"/>
                <a:cs typeface="Aharoni" panose="02010803020104030203" pitchFamily="2" charset="-79"/>
              </a:rPr>
              <a:t>CONTACT US</a:t>
            </a:r>
          </a:p>
        </p:txBody>
      </p:sp>
      <p:sp>
        <p:nvSpPr>
          <p:cNvPr id="5" name="TextBox 4">
            <a:extLst>
              <a:ext uri="{FF2B5EF4-FFF2-40B4-BE49-F238E27FC236}">
                <a16:creationId xmlns:a16="http://schemas.microsoft.com/office/drawing/2014/main" id="{C50620D8-100A-47C3-98B0-55AA44E232EF}"/>
              </a:ext>
            </a:extLst>
          </p:cNvPr>
          <p:cNvSpPr txBox="1"/>
          <p:nvPr/>
        </p:nvSpPr>
        <p:spPr>
          <a:xfrm>
            <a:off x="1625619" y="3020683"/>
            <a:ext cx="7165573" cy="4168394"/>
          </a:xfrm>
          <a:prstGeom prst="rect">
            <a:avLst/>
          </a:prstGeom>
        </p:spPr>
        <p:txBody>
          <a:bodyPr vert="horz" lIns="137160" tIns="68580" rIns="137160" bIns="68580" rtlCol="0">
            <a:normAutofit/>
          </a:bodyPr>
          <a:lstStyle/>
          <a:p>
            <a:pPr marL="0" marR="0" lvl="0" indent="0" algn="l" defTabSz="1371600" rtl="0" eaLnBrk="1" fontAlgn="auto" latinLnBrk="0" hangingPunct="1">
              <a:lnSpc>
                <a:spcPct val="90000"/>
              </a:lnSpc>
              <a:spcBef>
                <a:spcPts val="0"/>
              </a:spcBef>
              <a:spcAft>
                <a:spcPts val="900"/>
              </a:spcAft>
              <a:buClr>
                <a:srgbClr val="000000"/>
              </a:buClr>
              <a:buSzTx/>
              <a:buFont typeface="Arial"/>
              <a:buNone/>
              <a:tabLst/>
              <a:defRPr/>
            </a:pPr>
            <a:r>
              <a:rPr kumimoji="0" lang="en-US" sz="3000" b="1" i="1" u="none" strike="noStrike" kern="1200" cap="none" spc="0" normalizeH="0" baseline="0" noProof="0" dirty="0">
                <a:ln>
                  <a:noFill/>
                </a:ln>
                <a:solidFill>
                  <a:srgbClr val="000000"/>
                </a:solidFill>
                <a:effectLst/>
                <a:uLnTx/>
                <a:uFillTx/>
                <a:latin typeface="Candara" panose="020E0502030303020204" pitchFamily="34" charset="0"/>
                <a:ea typeface="+mn-ea"/>
                <a:cs typeface="Segoe UI" panose="020B0502040204020203" pitchFamily="34" charset="0"/>
                <a:sym typeface="Arial"/>
              </a:rPr>
              <a:t>We'd love to hear from you! </a:t>
            </a:r>
          </a:p>
          <a:p>
            <a:pPr marL="0" marR="0" lvl="0" indent="0" algn="l" defTabSz="1371600" rtl="0" eaLnBrk="1" fontAlgn="auto" latinLnBrk="0" hangingPunct="1">
              <a:lnSpc>
                <a:spcPct val="90000"/>
              </a:lnSpc>
              <a:spcBef>
                <a:spcPts val="0"/>
              </a:spcBef>
              <a:spcAft>
                <a:spcPts val="900"/>
              </a:spcAft>
              <a:buClr>
                <a:srgbClr val="000000"/>
              </a:buClr>
              <a:buSzTx/>
              <a:buFont typeface="Arial"/>
              <a:buNone/>
              <a:tabLst/>
              <a:defRPr/>
            </a:pPr>
            <a:br>
              <a:rPr kumimoji="0" lang="en-US" sz="3000" b="1" i="0" u="none" strike="noStrike" kern="1200" cap="none" spc="0" normalizeH="0" baseline="0" noProof="0" dirty="0">
                <a:ln>
                  <a:noFill/>
                </a:ln>
                <a:solidFill>
                  <a:srgbClr val="000000"/>
                </a:solidFill>
                <a:effectLst/>
                <a:uLnTx/>
                <a:uFillTx/>
                <a:latin typeface="Candara" panose="020E0502030303020204" pitchFamily="34" charset="0"/>
                <a:ea typeface="+mn-ea"/>
                <a:cs typeface="Segoe UI" panose="020B0502040204020203" pitchFamily="34" charset="0"/>
                <a:sym typeface="Arial"/>
              </a:rPr>
            </a:br>
            <a:r>
              <a:rPr kumimoji="0" lang="en-US" sz="3000" b="1" i="0" u="none" strike="noStrike" kern="1200" cap="none" spc="0" normalizeH="0" baseline="0" noProof="0" dirty="0">
                <a:ln>
                  <a:noFill/>
                </a:ln>
                <a:solidFill>
                  <a:srgbClr val="000000"/>
                </a:solidFill>
                <a:effectLst/>
                <a:uLnTx/>
                <a:uFillTx/>
                <a:latin typeface="Candara" panose="020E0502030303020204" pitchFamily="34" charset="0"/>
                <a:ea typeface="+mn-ea"/>
                <a:cs typeface="Segoe UI" panose="020B0502040204020203" pitchFamily="34" charset="0"/>
                <a:sym typeface="Arial"/>
              </a:rPr>
              <a:t>Reach out for inquiries or support:</a:t>
            </a:r>
          </a:p>
          <a:p>
            <a:pPr marL="0" marR="0" lvl="0" indent="-342900" algn="l" defTabSz="1371600" rtl="0" eaLnBrk="1" fontAlgn="auto" latinLnBrk="0" hangingPunct="1">
              <a:lnSpc>
                <a:spcPct val="90000"/>
              </a:lnSpc>
              <a:spcBef>
                <a:spcPts val="0"/>
              </a:spcBef>
              <a:spcAft>
                <a:spcPts val="900"/>
              </a:spcAft>
              <a:buClr>
                <a:srgbClr val="000000"/>
              </a:buClr>
              <a:buSzTx/>
              <a:buFont typeface="Arial" panose="020B0604020202020204" pitchFamily="34" charset="0"/>
              <a:buChar char="•"/>
              <a:tabLst/>
              <a:defRPr/>
            </a:pPr>
            <a:endParaRPr kumimoji="0" lang="en-US" sz="3000" b="0" i="0" u="none" strike="noStrike" kern="1200" cap="none" spc="0" normalizeH="0" baseline="0" noProof="0" dirty="0">
              <a:ln>
                <a:noFill/>
              </a:ln>
              <a:solidFill>
                <a:srgbClr val="000000"/>
              </a:solidFill>
              <a:effectLst/>
              <a:uLnTx/>
              <a:uFillTx/>
              <a:latin typeface="Candara" panose="020E0502030303020204" pitchFamily="34" charset="0"/>
              <a:ea typeface="+mn-ea"/>
              <a:cs typeface="Segoe UI" panose="020B0502040204020203" pitchFamily="34" charset="0"/>
              <a:sym typeface="Arial"/>
            </a:endParaRPr>
          </a:p>
          <a:p>
            <a:pPr marL="0" marR="0" lvl="0" indent="-342900" algn="l" defTabSz="1371600" rtl="0" eaLnBrk="1" fontAlgn="auto" latinLnBrk="0" hangingPunct="1">
              <a:lnSpc>
                <a:spcPct val="90000"/>
              </a:lnSpc>
              <a:spcBef>
                <a:spcPts val="0"/>
              </a:spcBef>
              <a:spcAft>
                <a:spcPts val="900"/>
              </a:spcAft>
              <a:buClr>
                <a:srgbClr val="000000"/>
              </a:buClr>
              <a:buSzTx/>
              <a:buFont typeface="Arial" panose="020B0604020202020204" pitchFamily="34" charset="0"/>
              <a:buChar char="•"/>
              <a:tabLst/>
              <a:defRPr/>
            </a:pPr>
            <a:r>
              <a:rPr kumimoji="0" lang="en-US" sz="3000" b="0" i="0" u="none" strike="noStrike" kern="1200" cap="none" spc="0" normalizeH="0" baseline="0" noProof="0" dirty="0">
                <a:ln>
                  <a:noFill/>
                </a:ln>
                <a:solidFill>
                  <a:srgbClr val="000000"/>
                </a:solidFill>
                <a:effectLst/>
                <a:uLnTx/>
                <a:uFillTx/>
                <a:latin typeface="Candara" panose="020E0502030303020204" pitchFamily="34" charset="0"/>
                <a:ea typeface="+mn-ea"/>
                <a:cs typeface="Segoe UI" panose="020B0502040204020203" pitchFamily="34" charset="0"/>
                <a:sym typeface="Arial"/>
              </a:rPr>
              <a:t>Email: </a:t>
            </a:r>
            <a:r>
              <a:rPr kumimoji="0" lang="en-US" sz="3000" b="0" i="0" u="none" strike="noStrike" kern="1200" cap="none" spc="0" normalizeH="0" baseline="0" noProof="0" dirty="0">
                <a:ln>
                  <a:noFill/>
                </a:ln>
                <a:solidFill>
                  <a:srgbClr val="000000"/>
                </a:solidFill>
                <a:effectLst/>
                <a:uLnTx/>
                <a:uFillTx/>
                <a:latin typeface="Candara" panose="020E0502030303020204" pitchFamily="34" charset="0"/>
                <a:ea typeface="+mn-ea"/>
                <a:cs typeface="Segoe UI" panose="020B0502040204020203" pitchFamily="34" charset="0"/>
                <a:sym typeface="Arial"/>
                <a:hlinkClick r:id="rId3"/>
              </a:rPr>
              <a:t>mike@blindit.org</a:t>
            </a:r>
            <a:r>
              <a:rPr kumimoji="0" lang="en-US" sz="3000" b="0" i="0" u="none" strike="noStrike" kern="1200" cap="none" spc="0" normalizeH="0" baseline="0" noProof="0" dirty="0">
                <a:ln>
                  <a:noFill/>
                </a:ln>
                <a:solidFill>
                  <a:srgbClr val="000000"/>
                </a:solidFill>
                <a:effectLst/>
                <a:uLnTx/>
                <a:uFillTx/>
                <a:latin typeface="Candara" panose="020E0502030303020204" pitchFamily="34" charset="0"/>
                <a:ea typeface="+mn-ea"/>
                <a:cs typeface="Segoe UI" panose="020B0502040204020203" pitchFamily="34" charset="0"/>
                <a:sym typeface="Arial"/>
              </a:rPr>
              <a:t> </a:t>
            </a:r>
          </a:p>
          <a:p>
            <a:pPr marL="0" marR="0" lvl="0" indent="-342900" algn="l" defTabSz="1371600" rtl="0" eaLnBrk="1" fontAlgn="auto" latinLnBrk="0" hangingPunct="1">
              <a:lnSpc>
                <a:spcPct val="90000"/>
              </a:lnSpc>
              <a:spcBef>
                <a:spcPts val="0"/>
              </a:spcBef>
              <a:spcAft>
                <a:spcPts val="900"/>
              </a:spcAft>
              <a:buClr>
                <a:srgbClr val="000000"/>
              </a:buClr>
              <a:buSzTx/>
              <a:buFont typeface="Arial" panose="020B0604020202020204" pitchFamily="34" charset="0"/>
              <a:buChar char="•"/>
              <a:tabLst/>
              <a:defRPr/>
            </a:pPr>
            <a:r>
              <a:rPr kumimoji="0" lang="en-US" sz="3000" b="0" i="0" u="none" strike="noStrike" kern="1200" cap="none" spc="0" normalizeH="0" baseline="0" noProof="0" dirty="0">
                <a:ln>
                  <a:noFill/>
                </a:ln>
                <a:solidFill>
                  <a:srgbClr val="000000"/>
                </a:solidFill>
                <a:effectLst/>
                <a:uLnTx/>
                <a:uFillTx/>
                <a:latin typeface="Candara" panose="020E0502030303020204" pitchFamily="34" charset="0"/>
                <a:ea typeface="+mn-ea"/>
                <a:cs typeface="Segoe UI" panose="020B0502040204020203" pitchFamily="34" charset="0"/>
                <a:sym typeface="Arial"/>
              </a:rPr>
              <a:t>Phone: 303-995-6453</a:t>
            </a:r>
          </a:p>
          <a:p>
            <a:pPr marL="0" marR="0" lvl="0" indent="-342900" algn="l" defTabSz="1371600" rtl="0" eaLnBrk="1" fontAlgn="auto" latinLnBrk="0" hangingPunct="1">
              <a:lnSpc>
                <a:spcPct val="90000"/>
              </a:lnSpc>
              <a:spcBef>
                <a:spcPts val="0"/>
              </a:spcBef>
              <a:spcAft>
                <a:spcPts val="900"/>
              </a:spcAft>
              <a:buClr>
                <a:srgbClr val="000000"/>
              </a:buClr>
              <a:buSzTx/>
              <a:buFont typeface="Arial" panose="020B0604020202020204" pitchFamily="34" charset="0"/>
              <a:buChar char="•"/>
              <a:tabLst/>
              <a:defRPr/>
            </a:pPr>
            <a:r>
              <a:rPr kumimoji="0" lang="en-US" sz="3000" b="0" i="0" u="none" strike="noStrike" kern="1200" cap="none" spc="0" normalizeH="0" baseline="0" noProof="0" dirty="0">
                <a:ln>
                  <a:noFill/>
                </a:ln>
                <a:solidFill>
                  <a:srgbClr val="000000"/>
                </a:solidFill>
                <a:effectLst/>
                <a:uLnTx/>
                <a:uFillTx/>
                <a:latin typeface="Candara" panose="020E0502030303020204" pitchFamily="34" charset="0"/>
                <a:ea typeface="+mn-ea"/>
                <a:cs typeface="Segoe UI" panose="020B0502040204020203" pitchFamily="34" charset="0"/>
                <a:sym typeface="Arial"/>
              </a:rPr>
              <a:t>Website: </a:t>
            </a:r>
            <a:r>
              <a:rPr kumimoji="0" lang="en-US" sz="3000" b="0" i="0" u="none" strike="noStrike" kern="1200" cap="none" spc="0" normalizeH="0" baseline="0" noProof="0" dirty="0">
                <a:ln>
                  <a:noFill/>
                </a:ln>
                <a:solidFill>
                  <a:srgbClr val="000000"/>
                </a:solidFill>
                <a:effectLst/>
                <a:uLnTx/>
                <a:uFillTx/>
                <a:latin typeface="Candara" panose="020E0502030303020204" pitchFamily="34" charset="0"/>
                <a:ea typeface="+mn-ea"/>
                <a:cs typeface="Segoe UI" panose="020B0502040204020203" pitchFamily="34" charset="0"/>
                <a:sym typeface="Arial"/>
                <a:hlinkClick r:id="rId4"/>
              </a:rPr>
              <a:t>www.blindit.org</a:t>
            </a:r>
            <a:endParaRPr kumimoji="0" lang="en-US" sz="3000" b="0" i="0" u="none" strike="noStrike" kern="1200" cap="none" spc="0" normalizeH="0" baseline="0" noProof="0" dirty="0">
              <a:ln>
                <a:noFill/>
              </a:ln>
              <a:solidFill>
                <a:srgbClr val="000000"/>
              </a:solidFill>
              <a:effectLst/>
              <a:uLnTx/>
              <a:uFillTx/>
              <a:latin typeface="Candara" panose="020E0502030303020204" pitchFamily="34" charset="0"/>
              <a:ea typeface="+mn-ea"/>
              <a:cs typeface="Segoe UI" panose="020B0502040204020203" pitchFamily="34" charset="0"/>
              <a:sym typeface="Arial"/>
            </a:endParaRPr>
          </a:p>
          <a:p>
            <a:pPr marL="0" marR="0" lvl="0" indent="-342900" algn="l" defTabSz="1371600" rtl="0" eaLnBrk="1" fontAlgn="auto" latinLnBrk="0" hangingPunct="1">
              <a:lnSpc>
                <a:spcPct val="90000"/>
              </a:lnSpc>
              <a:spcBef>
                <a:spcPts val="0"/>
              </a:spcBef>
              <a:spcAft>
                <a:spcPts val="900"/>
              </a:spcAft>
              <a:buClr>
                <a:srgbClr val="000000"/>
              </a:buClr>
              <a:buSzTx/>
              <a:buFont typeface="Arial" panose="020B0604020202020204" pitchFamily="34" charset="0"/>
              <a:buChar char="•"/>
              <a:tabLst/>
              <a:defRPr/>
            </a:pPr>
            <a:r>
              <a:rPr kumimoji="0" lang="en-US" sz="3000" b="0" i="0" u="none" strike="noStrike" kern="1200" cap="none" spc="0" normalizeH="0" baseline="0" noProof="0" dirty="0">
                <a:ln>
                  <a:noFill/>
                </a:ln>
                <a:solidFill>
                  <a:srgbClr val="000000"/>
                </a:solidFill>
                <a:effectLst/>
                <a:uLnTx/>
                <a:uFillTx/>
                <a:latin typeface="Candara" panose="020E0502030303020204" pitchFamily="34" charset="0"/>
                <a:ea typeface="+mn-ea"/>
                <a:cs typeface="Segoe UI" panose="020B0502040204020203" pitchFamily="34" charset="0"/>
                <a:sym typeface="Arial"/>
              </a:rPr>
              <a:t>Social: </a:t>
            </a:r>
          </a:p>
        </p:txBody>
      </p:sp>
      <p:pic>
        <p:nvPicPr>
          <p:cNvPr id="7" name="Picture 6" descr="LinkedIn icon">
            <a:hlinkClick r:id="rId5"/>
            <a:extLst>
              <a:ext uri="{FF2B5EF4-FFF2-40B4-BE49-F238E27FC236}">
                <a16:creationId xmlns:a16="http://schemas.microsoft.com/office/drawing/2014/main" id="{F39E32CA-9382-E4B0-1342-4B5ED1A7512F}"/>
              </a:ext>
            </a:extLst>
          </p:cNvPr>
          <p:cNvPicPr>
            <a:picLocks noChangeAspect="1"/>
          </p:cNvPicPr>
          <p:nvPr/>
        </p:nvPicPr>
        <p:blipFill>
          <a:blip r:embed="rId6"/>
          <a:stretch>
            <a:fillRect/>
          </a:stretch>
        </p:blipFill>
        <p:spPr>
          <a:xfrm>
            <a:off x="3157959" y="6603122"/>
            <a:ext cx="570458" cy="570458"/>
          </a:xfrm>
          <a:prstGeom prst="rect">
            <a:avLst/>
          </a:prstGeom>
        </p:spPr>
      </p:pic>
      <p:pic>
        <p:nvPicPr>
          <p:cNvPr id="8" name="Picture 7" descr="Facebook icon">
            <a:hlinkClick r:id="rId7"/>
            <a:extLst>
              <a:ext uri="{FF2B5EF4-FFF2-40B4-BE49-F238E27FC236}">
                <a16:creationId xmlns:a16="http://schemas.microsoft.com/office/drawing/2014/main" id="{67472319-3166-0939-2972-5DC604F01C1B}"/>
              </a:ext>
            </a:extLst>
          </p:cNvPr>
          <p:cNvPicPr>
            <a:picLocks noChangeAspect="1"/>
          </p:cNvPicPr>
          <p:nvPr/>
        </p:nvPicPr>
        <p:blipFill>
          <a:blip r:embed="rId8"/>
          <a:stretch>
            <a:fillRect/>
          </a:stretch>
        </p:blipFill>
        <p:spPr>
          <a:xfrm>
            <a:off x="3748973" y="6603123"/>
            <a:ext cx="570458" cy="570458"/>
          </a:xfrm>
          <a:prstGeom prst="rect">
            <a:avLst/>
          </a:prstGeom>
        </p:spPr>
      </p:pic>
      <p:pic>
        <p:nvPicPr>
          <p:cNvPr id="9" name="Picture 8" descr="Instagram icon">
            <a:hlinkClick r:id="rId9"/>
            <a:extLst>
              <a:ext uri="{FF2B5EF4-FFF2-40B4-BE49-F238E27FC236}">
                <a16:creationId xmlns:a16="http://schemas.microsoft.com/office/drawing/2014/main" id="{2C7B8233-E30B-0C8E-EF28-62BF012BD522}"/>
              </a:ext>
            </a:extLst>
          </p:cNvPr>
          <p:cNvPicPr>
            <a:picLocks noChangeAspect="1"/>
          </p:cNvPicPr>
          <p:nvPr/>
        </p:nvPicPr>
        <p:blipFill>
          <a:blip r:embed="rId10"/>
          <a:stretch>
            <a:fillRect/>
          </a:stretch>
        </p:blipFill>
        <p:spPr>
          <a:xfrm>
            <a:off x="4324472" y="6618625"/>
            <a:ext cx="570458" cy="570458"/>
          </a:xfrm>
          <a:prstGeom prst="rect">
            <a:avLst/>
          </a:prstGeom>
        </p:spPr>
      </p:pic>
      <p:pic>
        <p:nvPicPr>
          <p:cNvPr id="10" name="Picture 9" descr="X/Twitter icon">
            <a:hlinkClick r:id="rId11"/>
            <a:extLst>
              <a:ext uri="{FF2B5EF4-FFF2-40B4-BE49-F238E27FC236}">
                <a16:creationId xmlns:a16="http://schemas.microsoft.com/office/drawing/2014/main" id="{D520A0C0-7BDE-4F29-7439-49DD31D7F3FF}"/>
              </a:ext>
            </a:extLst>
          </p:cNvPr>
          <p:cNvPicPr>
            <a:picLocks noChangeAspect="1"/>
          </p:cNvPicPr>
          <p:nvPr/>
        </p:nvPicPr>
        <p:blipFill>
          <a:blip r:embed="rId12"/>
          <a:stretch>
            <a:fillRect/>
          </a:stretch>
        </p:blipFill>
        <p:spPr>
          <a:xfrm>
            <a:off x="4959758" y="6694460"/>
            <a:ext cx="459324" cy="412536"/>
          </a:xfrm>
          <a:prstGeom prst="rect">
            <a:avLst/>
          </a:prstGeom>
        </p:spPr>
      </p:pic>
      <p:pic>
        <p:nvPicPr>
          <p:cNvPr id="11" name="Picture 10" descr="BlueSky icon">
            <a:hlinkClick r:id="rId13"/>
            <a:extLst>
              <a:ext uri="{FF2B5EF4-FFF2-40B4-BE49-F238E27FC236}">
                <a16:creationId xmlns:a16="http://schemas.microsoft.com/office/drawing/2014/main" id="{EF718A31-DD69-2798-A2E7-CD2AF9BB501E}"/>
              </a:ext>
            </a:extLst>
          </p:cNvPr>
          <p:cNvPicPr>
            <a:picLocks noChangeAspect="1"/>
          </p:cNvPicPr>
          <p:nvPr/>
        </p:nvPicPr>
        <p:blipFill>
          <a:blip r:embed="rId14"/>
          <a:stretch>
            <a:fillRect/>
          </a:stretch>
        </p:blipFill>
        <p:spPr>
          <a:xfrm>
            <a:off x="5511161" y="6694460"/>
            <a:ext cx="491588" cy="434959"/>
          </a:xfrm>
          <a:prstGeom prst="rect">
            <a:avLst/>
          </a:prstGeom>
        </p:spPr>
      </p:pic>
      <p:pic>
        <p:nvPicPr>
          <p:cNvPr id="12" name="Picture 11" descr="YouTube icon">
            <a:hlinkClick r:id="rId15"/>
            <a:extLst>
              <a:ext uri="{FF2B5EF4-FFF2-40B4-BE49-F238E27FC236}">
                <a16:creationId xmlns:a16="http://schemas.microsoft.com/office/drawing/2014/main" id="{B5DD7418-DFE9-1693-D695-134157A162EB}"/>
              </a:ext>
            </a:extLst>
          </p:cNvPr>
          <p:cNvPicPr>
            <a:picLocks noChangeAspect="1"/>
          </p:cNvPicPr>
          <p:nvPr/>
        </p:nvPicPr>
        <p:blipFill>
          <a:blip r:embed="rId16"/>
          <a:stretch>
            <a:fillRect/>
          </a:stretch>
        </p:blipFill>
        <p:spPr>
          <a:xfrm>
            <a:off x="6061908" y="6618619"/>
            <a:ext cx="570458" cy="570458"/>
          </a:xfrm>
          <a:prstGeom prst="rect">
            <a:avLst/>
          </a:prstGeom>
        </p:spPr>
      </p:pic>
      <p:pic>
        <p:nvPicPr>
          <p:cNvPr id="4" name="Picture 3" descr="A white envelope is open with a sheet of paper inside. The paper displays a large blue &quot;@&quot; symbol, representing email or electronic communication, on a plain white background. The envelope has a blue inner lining.">
            <a:extLst>
              <a:ext uri="{FF2B5EF4-FFF2-40B4-BE49-F238E27FC236}">
                <a16:creationId xmlns:a16="http://schemas.microsoft.com/office/drawing/2014/main" id="{8560AD0C-F34D-4E81-A1C9-8892A08FA2BB}"/>
              </a:ext>
            </a:extLst>
          </p:cNvPr>
          <p:cNvPicPr>
            <a:picLocks noChangeAspect="1"/>
          </p:cNvPicPr>
          <p:nvPr/>
        </p:nvPicPr>
        <p:blipFill>
          <a:blip r:embed="rId17"/>
          <a:srcRect l="13137" t="5217" r="-2" b="33788"/>
          <a:stretch>
            <a:fillRect/>
          </a:stretch>
        </p:blipFill>
        <p:spPr>
          <a:xfrm>
            <a:off x="7799344" y="1766807"/>
            <a:ext cx="10435188" cy="8520194"/>
          </a:xfrm>
          <a:prstGeom prst="rect">
            <a:avLst/>
          </a:prstGeom>
        </p:spPr>
      </p:pic>
    </p:spTree>
    <p:extLst>
      <p:ext uri="{BB962C8B-B14F-4D97-AF65-F5344CB8AC3E}">
        <p14:creationId xmlns:p14="http://schemas.microsoft.com/office/powerpoint/2010/main" val="1984729155"/>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3218</TotalTime>
  <Words>620</Words>
  <Application>Microsoft Office PowerPoint</Application>
  <PresentationFormat>Custom</PresentationFormat>
  <Paragraphs>43</Paragraphs>
  <Slides>9</Slides>
  <Notes>8</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9</vt:i4>
      </vt:variant>
    </vt:vector>
  </HeadingPairs>
  <TitlesOfParts>
    <vt:vector size="16" baseType="lpstr">
      <vt:lpstr>Calibri</vt:lpstr>
      <vt:lpstr>Aharoni</vt:lpstr>
      <vt:lpstr>Arial</vt:lpstr>
      <vt:lpstr>Candara</vt:lpstr>
      <vt:lpstr>Office Theme</vt:lpstr>
      <vt:lpstr>2_Office Theme</vt:lpstr>
      <vt:lpstr>1_Office Theme</vt:lpstr>
      <vt:lpstr>PowerPoint Presentation</vt:lpstr>
      <vt:lpstr>PowerPoint Presentation</vt:lpstr>
      <vt:lpstr>BIT ACADEMY BUILDING SKILLS. CREATING CAREERS.</vt:lpstr>
      <vt:lpstr>Kristy Schenderlein VP of Operations</vt:lpstr>
      <vt:lpstr>DIF GRANT &amp; APPRENTICESHIP EXPANSION SCALING IMPACT NATIONWIDE</vt:lpstr>
      <vt:lpstr>PowerPoint Presentation</vt:lpstr>
      <vt:lpstr>Why Partner with BIT</vt:lpstr>
      <vt:lpstr>PowerPoint Presentation</vt:lpstr>
      <vt:lpstr>CONTACT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Amy's Laptop</dc:creator>
  <cp:lastModifiedBy>Amy McCaw</cp:lastModifiedBy>
  <cp:revision>16</cp:revision>
  <dcterms:created xsi:type="dcterms:W3CDTF">2006-08-16T00:00:00Z</dcterms:created>
  <dcterms:modified xsi:type="dcterms:W3CDTF">2026-03-19T15:23:54Z</dcterms:modified>
</cp:coreProperties>
</file>